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59" r:id="rId4"/>
    <p:sldId id="260" r:id="rId5"/>
    <p:sldId id="266" r:id="rId6"/>
    <p:sldId id="267" r:id="rId7"/>
    <p:sldId id="264" r:id="rId8"/>
    <p:sldId id="263" r:id="rId9"/>
    <p:sldId id="268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CBA19D-76F3-4F30-907B-FF9E0F90E348}" type="doc">
      <dgm:prSet loTypeId="urn:microsoft.com/office/officeart/2005/8/layout/hProcess9" loCatId="process" qsTypeId="urn:microsoft.com/office/officeart/2005/8/quickstyle/3d8" qsCatId="3D" csTypeId="urn:microsoft.com/office/officeart/2005/8/colors/accent1_2" csCatId="accent1" phldr="1"/>
      <dgm:spPr/>
    </dgm:pt>
    <dgm:pt modelId="{CDCDDAFC-BA1B-46CC-A829-0CDBF4A1155F}">
      <dgm:prSet phldrT="[Text]"/>
      <dgm:spPr/>
      <dgm:t>
        <a:bodyPr/>
        <a:lstStyle/>
        <a:p>
          <a:pPr rtl="1"/>
          <a:r>
            <a:rPr lang="fa-IR" dirty="0" smtClean="0">
              <a:latin typeface="Tahoma" pitchFamily="34" charset="0"/>
              <a:ea typeface="Tahoma" pitchFamily="34" charset="0"/>
              <a:cs typeface="Tahoma" pitchFamily="34" charset="0"/>
            </a:rPr>
            <a:t>اطلاعات پزشکی و بهداشتی بدست آمده در پژوهش</a:t>
          </a:r>
          <a:endParaRPr lang="en-US" dirty="0"/>
        </a:p>
      </dgm:t>
    </dgm:pt>
    <dgm:pt modelId="{EC2C09CA-4DB1-4E56-9506-BF24099ECB81}" type="parTrans" cxnId="{B0539EAC-4ECC-4292-85F4-B0E60BD3209B}">
      <dgm:prSet/>
      <dgm:spPr/>
      <dgm:t>
        <a:bodyPr/>
        <a:lstStyle/>
        <a:p>
          <a:endParaRPr lang="en-US"/>
        </a:p>
      </dgm:t>
    </dgm:pt>
    <dgm:pt modelId="{D64E908D-74D8-4B9A-92CD-58634759DC1E}" type="sibTrans" cxnId="{B0539EAC-4ECC-4292-85F4-B0E60BD3209B}">
      <dgm:prSet/>
      <dgm:spPr/>
      <dgm:t>
        <a:bodyPr/>
        <a:lstStyle/>
        <a:p>
          <a:endParaRPr lang="en-US"/>
        </a:p>
      </dgm:t>
    </dgm:pt>
    <dgm:pt modelId="{FB6A01AF-2542-4B27-8D66-24A0952D844C}">
      <dgm:prSet phldrT="[Text]"/>
      <dgm:spPr/>
      <dgm:t>
        <a:bodyPr/>
        <a:lstStyle/>
        <a:p>
          <a:pPr rtl="1"/>
          <a:r>
            <a:rPr lang="fa-IR" dirty="0" smtClean="0">
              <a:latin typeface="Tahoma" pitchFamily="34" charset="0"/>
              <a:ea typeface="Tahoma" pitchFamily="34" charset="0"/>
              <a:cs typeface="Tahoma" pitchFamily="34" charset="0"/>
            </a:rPr>
            <a:t>داده ها و مقیاس سازی</a:t>
          </a:r>
          <a:endParaRPr lang="en-US" dirty="0"/>
        </a:p>
      </dgm:t>
    </dgm:pt>
    <dgm:pt modelId="{FBAF21AA-3CBF-4462-876F-4787B2039A52}" type="parTrans" cxnId="{EF869CA2-182F-438C-9C47-480E8B01674F}">
      <dgm:prSet/>
      <dgm:spPr/>
      <dgm:t>
        <a:bodyPr/>
        <a:lstStyle/>
        <a:p>
          <a:endParaRPr lang="en-US"/>
        </a:p>
      </dgm:t>
    </dgm:pt>
    <dgm:pt modelId="{A72EE9AC-C842-49AE-8A3B-0D8AB6D0E6B7}" type="sibTrans" cxnId="{EF869CA2-182F-438C-9C47-480E8B01674F}">
      <dgm:prSet/>
      <dgm:spPr/>
      <dgm:t>
        <a:bodyPr/>
        <a:lstStyle/>
        <a:p>
          <a:endParaRPr lang="en-US"/>
        </a:p>
      </dgm:t>
    </dgm:pt>
    <dgm:pt modelId="{9A13A322-1784-4AFB-A6D0-5D703FFB048C}">
      <dgm:prSet phldrT="[Text]"/>
      <dgm:spPr/>
      <dgm:t>
        <a:bodyPr/>
        <a:lstStyle/>
        <a:p>
          <a:pPr rtl="1"/>
          <a:r>
            <a:rPr lang="fa-IR" dirty="0" smtClean="0">
              <a:latin typeface="Tahoma" pitchFamily="34" charset="0"/>
              <a:ea typeface="Tahoma" pitchFamily="34" charset="0"/>
              <a:cs typeface="Tahoma" pitchFamily="34" charset="0"/>
            </a:rPr>
            <a:t>فرضیه پژوهشی</a:t>
          </a:r>
          <a:endParaRPr lang="en-US" dirty="0"/>
        </a:p>
      </dgm:t>
    </dgm:pt>
    <dgm:pt modelId="{3BBB5033-4819-41E0-A5BD-A993C3BC4FD7}" type="parTrans" cxnId="{74FAD8A1-490F-44D3-AE60-891F23DF8376}">
      <dgm:prSet/>
      <dgm:spPr/>
      <dgm:t>
        <a:bodyPr/>
        <a:lstStyle/>
        <a:p>
          <a:endParaRPr lang="en-US"/>
        </a:p>
      </dgm:t>
    </dgm:pt>
    <dgm:pt modelId="{B4B39725-581F-497C-B74F-61809AA02013}" type="sibTrans" cxnId="{74FAD8A1-490F-44D3-AE60-891F23DF8376}">
      <dgm:prSet/>
      <dgm:spPr/>
      <dgm:t>
        <a:bodyPr/>
        <a:lstStyle/>
        <a:p>
          <a:endParaRPr lang="en-US"/>
        </a:p>
      </dgm:t>
    </dgm:pt>
    <dgm:pt modelId="{98F42B19-5F4C-4274-BEE0-9E4CA4B2B1A1}">
      <dgm:prSet/>
      <dgm:spPr/>
      <dgm:t>
        <a:bodyPr/>
        <a:lstStyle/>
        <a:p>
          <a:pPr rtl="1"/>
          <a:r>
            <a:rPr lang="fa-IR" smtClean="0">
              <a:latin typeface="Tahoma" pitchFamily="34" charset="0"/>
              <a:ea typeface="Tahoma" pitchFamily="34" charset="0"/>
              <a:cs typeface="Tahoma" pitchFamily="34" charset="0"/>
            </a:rPr>
            <a:t>فرضیه آماری</a:t>
          </a:r>
          <a:endParaRPr lang="fa-IR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970157B-A630-4A52-8F68-CBA7D9DD88B0}" type="parTrans" cxnId="{E52394A3-3FB0-4A11-986E-4265BB1733D3}">
      <dgm:prSet/>
      <dgm:spPr/>
      <dgm:t>
        <a:bodyPr/>
        <a:lstStyle/>
        <a:p>
          <a:endParaRPr lang="en-US"/>
        </a:p>
      </dgm:t>
    </dgm:pt>
    <dgm:pt modelId="{02655140-11F5-4C2C-B942-8A804C0B9F88}" type="sibTrans" cxnId="{E52394A3-3FB0-4A11-986E-4265BB1733D3}">
      <dgm:prSet/>
      <dgm:spPr/>
      <dgm:t>
        <a:bodyPr/>
        <a:lstStyle/>
        <a:p>
          <a:endParaRPr lang="en-US"/>
        </a:p>
      </dgm:t>
    </dgm:pt>
    <dgm:pt modelId="{E6FCB317-636E-4109-9CE2-4D59F90A916E}">
      <dgm:prSet/>
      <dgm:spPr/>
      <dgm:t>
        <a:bodyPr/>
        <a:lstStyle/>
        <a:p>
          <a:pPr rtl="1"/>
          <a:r>
            <a:rPr lang="fa-IR" dirty="0" smtClean="0">
              <a:latin typeface="Tahoma" pitchFamily="34" charset="0"/>
              <a:ea typeface="Tahoma" pitchFamily="34" charset="0"/>
              <a:cs typeface="Tahoma" pitchFamily="34" charset="0"/>
            </a:rPr>
            <a:t>آزمون آماری</a:t>
          </a:r>
        </a:p>
      </dgm:t>
    </dgm:pt>
    <dgm:pt modelId="{BF3AA9D7-C400-43A1-868E-7908BF597BF1}" type="parTrans" cxnId="{6B210729-F13C-4B72-AC6C-CAD5F097EE85}">
      <dgm:prSet/>
      <dgm:spPr/>
      <dgm:t>
        <a:bodyPr/>
        <a:lstStyle/>
        <a:p>
          <a:endParaRPr lang="en-US"/>
        </a:p>
      </dgm:t>
    </dgm:pt>
    <dgm:pt modelId="{0F9B91A2-CB78-4FC0-A9A3-884D471CE162}" type="sibTrans" cxnId="{6B210729-F13C-4B72-AC6C-CAD5F097EE85}">
      <dgm:prSet/>
      <dgm:spPr/>
      <dgm:t>
        <a:bodyPr/>
        <a:lstStyle/>
        <a:p>
          <a:endParaRPr lang="en-US"/>
        </a:p>
      </dgm:t>
    </dgm:pt>
    <dgm:pt modelId="{D1B375D0-81CF-4AE1-9BB4-926F544F259A}">
      <dgm:prSet/>
      <dgm:spPr/>
      <dgm:t>
        <a:bodyPr/>
        <a:lstStyle/>
        <a:p>
          <a:pPr rtl="1"/>
          <a:r>
            <a:rPr lang="fa-IR" dirty="0" smtClean="0">
              <a:latin typeface="Tahoma" pitchFamily="34" charset="0"/>
              <a:ea typeface="Tahoma" pitchFamily="34" charset="0"/>
              <a:cs typeface="Tahoma" pitchFamily="34" charset="0"/>
            </a:rPr>
            <a:t>تصمیم گیری پزشکی یا بهداشتی</a:t>
          </a:r>
        </a:p>
      </dgm:t>
    </dgm:pt>
    <dgm:pt modelId="{E2EA68A2-5AB1-45C6-A037-936EA3655FB5}" type="parTrans" cxnId="{88C8BAB3-418D-4175-A53D-696C2D601479}">
      <dgm:prSet/>
      <dgm:spPr/>
      <dgm:t>
        <a:bodyPr/>
        <a:lstStyle/>
        <a:p>
          <a:endParaRPr lang="en-US"/>
        </a:p>
      </dgm:t>
    </dgm:pt>
    <dgm:pt modelId="{DD9A3B4B-457F-4252-82D2-24666E592F66}" type="sibTrans" cxnId="{88C8BAB3-418D-4175-A53D-696C2D601479}">
      <dgm:prSet/>
      <dgm:spPr/>
      <dgm:t>
        <a:bodyPr/>
        <a:lstStyle/>
        <a:p>
          <a:endParaRPr lang="en-US"/>
        </a:p>
      </dgm:t>
    </dgm:pt>
    <dgm:pt modelId="{7DD4624F-E186-4221-AA86-C4FDE7135A75}">
      <dgm:prSet/>
      <dgm:spPr/>
      <dgm:t>
        <a:bodyPr/>
        <a:lstStyle/>
        <a:p>
          <a:pPr rtl="1"/>
          <a:r>
            <a:rPr lang="fa-IR" smtClean="0">
              <a:latin typeface="Tahoma" pitchFamily="34" charset="0"/>
              <a:ea typeface="Tahoma" pitchFamily="34" charset="0"/>
              <a:cs typeface="Tahoma" pitchFamily="34" charset="0"/>
            </a:rPr>
            <a:t>تصمیم گیری آماری </a:t>
          </a:r>
          <a:endParaRPr lang="fa-IR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4D5EFC8-C47B-42E3-B99F-BEF644CCC34B}" type="parTrans" cxnId="{1739A338-CF9B-4004-80A3-A30DD6D93F6A}">
      <dgm:prSet/>
      <dgm:spPr/>
      <dgm:t>
        <a:bodyPr/>
        <a:lstStyle/>
        <a:p>
          <a:endParaRPr lang="en-US"/>
        </a:p>
      </dgm:t>
    </dgm:pt>
    <dgm:pt modelId="{9C9CAE14-D88D-41DE-9513-B23B747505A0}" type="sibTrans" cxnId="{1739A338-CF9B-4004-80A3-A30DD6D93F6A}">
      <dgm:prSet/>
      <dgm:spPr/>
      <dgm:t>
        <a:bodyPr/>
        <a:lstStyle/>
        <a:p>
          <a:endParaRPr lang="en-US"/>
        </a:p>
      </dgm:t>
    </dgm:pt>
    <dgm:pt modelId="{8D7A1F0F-00CC-4F8B-A55B-5ECEA2692677}" type="pres">
      <dgm:prSet presAssocID="{4DCBA19D-76F3-4F30-907B-FF9E0F90E348}" presName="CompostProcess" presStyleCnt="0">
        <dgm:presLayoutVars>
          <dgm:dir/>
          <dgm:resizeHandles val="exact"/>
        </dgm:presLayoutVars>
      </dgm:prSet>
      <dgm:spPr/>
    </dgm:pt>
    <dgm:pt modelId="{53F508E8-71E1-4537-975D-3EA746D606CF}" type="pres">
      <dgm:prSet presAssocID="{4DCBA19D-76F3-4F30-907B-FF9E0F90E348}" presName="arrow" presStyleLbl="bgShp" presStyleIdx="0" presStyleCnt="1" custScaleX="117647" custLinFactNeighborX="6920"/>
      <dgm:spPr/>
    </dgm:pt>
    <dgm:pt modelId="{2E4B8930-1447-4FD2-9A3A-8E4FEAEE5826}" type="pres">
      <dgm:prSet presAssocID="{4DCBA19D-76F3-4F30-907B-FF9E0F90E348}" presName="linearProcess" presStyleCnt="0"/>
      <dgm:spPr/>
    </dgm:pt>
    <dgm:pt modelId="{E38D4ECF-9840-4FDE-8627-71000F21BC9F}" type="pres">
      <dgm:prSet presAssocID="{CDCDDAFC-BA1B-46CC-A829-0CDBF4A1155F}" presName="text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8C2B61-068C-4E45-A382-795C0605984E}" type="pres">
      <dgm:prSet presAssocID="{D64E908D-74D8-4B9A-92CD-58634759DC1E}" presName="sibTrans" presStyleCnt="0"/>
      <dgm:spPr/>
    </dgm:pt>
    <dgm:pt modelId="{E37D23E4-ABEE-444D-9DE6-6CE098D4B743}" type="pres">
      <dgm:prSet presAssocID="{FB6A01AF-2542-4B27-8D66-24A0952D844C}" presName="text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2080E5-3D95-4561-BACE-2C9DA8B8140E}" type="pres">
      <dgm:prSet presAssocID="{A72EE9AC-C842-49AE-8A3B-0D8AB6D0E6B7}" presName="sibTrans" presStyleCnt="0"/>
      <dgm:spPr/>
    </dgm:pt>
    <dgm:pt modelId="{B03B5A11-4ED9-4435-9BE0-F33F337413E1}" type="pres">
      <dgm:prSet presAssocID="{9A13A322-1784-4AFB-A6D0-5D703FFB048C}" presName="text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1FC96E-31A0-4D7D-B32A-4C0B4476B4B8}" type="pres">
      <dgm:prSet presAssocID="{B4B39725-581F-497C-B74F-61809AA02013}" presName="sibTrans" presStyleCnt="0"/>
      <dgm:spPr/>
    </dgm:pt>
    <dgm:pt modelId="{65F48F99-CA2E-45A8-89F0-CF578D985A01}" type="pres">
      <dgm:prSet presAssocID="{98F42B19-5F4C-4274-BEE0-9E4CA4B2B1A1}" presName="text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92827E-0E57-4412-ACA5-3C6E9E4168E1}" type="pres">
      <dgm:prSet presAssocID="{02655140-11F5-4C2C-B942-8A804C0B9F88}" presName="sibTrans" presStyleCnt="0"/>
      <dgm:spPr/>
    </dgm:pt>
    <dgm:pt modelId="{62A4FF79-8B95-4AF3-837A-46114DA73A7E}" type="pres">
      <dgm:prSet presAssocID="{E6FCB317-636E-4109-9CE2-4D59F90A916E}" presName="text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63AD13-487A-423B-848C-FFE07A2B4684}" type="pres">
      <dgm:prSet presAssocID="{0F9B91A2-CB78-4FC0-A9A3-884D471CE162}" presName="sibTrans" presStyleCnt="0"/>
      <dgm:spPr/>
    </dgm:pt>
    <dgm:pt modelId="{2A96FA47-6B7F-4404-80CB-83EDC3FE98CA}" type="pres">
      <dgm:prSet presAssocID="{7DD4624F-E186-4221-AA86-C4FDE7135A75}" presName="text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F89D37-0FFC-4EE0-B28F-01FB2EE3CBD7}" type="pres">
      <dgm:prSet presAssocID="{9C9CAE14-D88D-41DE-9513-B23B747505A0}" presName="sibTrans" presStyleCnt="0"/>
      <dgm:spPr/>
    </dgm:pt>
    <dgm:pt modelId="{FDE8A8B3-57C0-4A5C-A927-7A4C56EB718E}" type="pres">
      <dgm:prSet presAssocID="{D1B375D0-81CF-4AE1-9BB4-926F544F259A}" presName="text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869CA2-182F-438C-9C47-480E8B01674F}" srcId="{4DCBA19D-76F3-4F30-907B-FF9E0F90E348}" destId="{FB6A01AF-2542-4B27-8D66-24A0952D844C}" srcOrd="1" destOrd="0" parTransId="{FBAF21AA-3CBF-4462-876F-4787B2039A52}" sibTransId="{A72EE9AC-C842-49AE-8A3B-0D8AB6D0E6B7}"/>
    <dgm:cxn modelId="{1739A338-CF9B-4004-80A3-A30DD6D93F6A}" srcId="{4DCBA19D-76F3-4F30-907B-FF9E0F90E348}" destId="{7DD4624F-E186-4221-AA86-C4FDE7135A75}" srcOrd="5" destOrd="0" parTransId="{24D5EFC8-C47B-42E3-B99F-BEF644CCC34B}" sibTransId="{9C9CAE14-D88D-41DE-9513-B23B747505A0}"/>
    <dgm:cxn modelId="{1E9EF22C-3917-4B9F-B3EB-E42A94F5F9F9}" type="presOf" srcId="{D1B375D0-81CF-4AE1-9BB4-926F544F259A}" destId="{FDE8A8B3-57C0-4A5C-A927-7A4C56EB718E}" srcOrd="0" destOrd="0" presId="urn:microsoft.com/office/officeart/2005/8/layout/hProcess9"/>
    <dgm:cxn modelId="{33E86177-67E4-4D19-9472-7E86DD227B9B}" type="presOf" srcId="{FB6A01AF-2542-4B27-8D66-24A0952D844C}" destId="{E37D23E4-ABEE-444D-9DE6-6CE098D4B743}" srcOrd="0" destOrd="0" presId="urn:microsoft.com/office/officeart/2005/8/layout/hProcess9"/>
    <dgm:cxn modelId="{21EC7A32-28B1-4E92-97EE-DB8A761BE919}" type="presOf" srcId="{CDCDDAFC-BA1B-46CC-A829-0CDBF4A1155F}" destId="{E38D4ECF-9840-4FDE-8627-71000F21BC9F}" srcOrd="0" destOrd="0" presId="urn:microsoft.com/office/officeart/2005/8/layout/hProcess9"/>
    <dgm:cxn modelId="{88C8BAB3-418D-4175-A53D-696C2D601479}" srcId="{4DCBA19D-76F3-4F30-907B-FF9E0F90E348}" destId="{D1B375D0-81CF-4AE1-9BB4-926F544F259A}" srcOrd="6" destOrd="0" parTransId="{E2EA68A2-5AB1-45C6-A037-936EA3655FB5}" sibTransId="{DD9A3B4B-457F-4252-82D2-24666E592F66}"/>
    <dgm:cxn modelId="{74FAD8A1-490F-44D3-AE60-891F23DF8376}" srcId="{4DCBA19D-76F3-4F30-907B-FF9E0F90E348}" destId="{9A13A322-1784-4AFB-A6D0-5D703FFB048C}" srcOrd="2" destOrd="0" parTransId="{3BBB5033-4819-41E0-A5BD-A993C3BC4FD7}" sibTransId="{B4B39725-581F-497C-B74F-61809AA02013}"/>
    <dgm:cxn modelId="{3EB27761-A8E8-4CD5-A9A5-08C21019AB7A}" type="presOf" srcId="{E6FCB317-636E-4109-9CE2-4D59F90A916E}" destId="{62A4FF79-8B95-4AF3-837A-46114DA73A7E}" srcOrd="0" destOrd="0" presId="urn:microsoft.com/office/officeart/2005/8/layout/hProcess9"/>
    <dgm:cxn modelId="{7C7CF396-BB2C-4A64-8141-14CB4FCD4755}" type="presOf" srcId="{4DCBA19D-76F3-4F30-907B-FF9E0F90E348}" destId="{8D7A1F0F-00CC-4F8B-A55B-5ECEA2692677}" srcOrd="0" destOrd="0" presId="urn:microsoft.com/office/officeart/2005/8/layout/hProcess9"/>
    <dgm:cxn modelId="{B908C38F-9CF5-4F46-B726-C7C8B6B349E3}" type="presOf" srcId="{98F42B19-5F4C-4274-BEE0-9E4CA4B2B1A1}" destId="{65F48F99-CA2E-45A8-89F0-CF578D985A01}" srcOrd="0" destOrd="0" presId="urn:microsoft.com/office/officeart/2005/8/layout/hProcess9"/>
    <dgm:cxn modelId="{2B650096-0632-427E-BCD0-0B3FB7AAADD1}" type="presOf" srcId="{7DD4624F-E186-4221-AA86-C4FDE7135A75}" destId="{2A96FA47-6B7F-4404-80CB-83EDC3FE98CA}" srcOrd="0" destOrd="0" presId="urn:microsoft.com/office/officeart/2005/8/layout/hProcess9"/>
    <dgm:cxn modelId="{E52394A3-3FB0-4A11-986E-4265BB1733D3}" srcId="{4DCBA19D-76F3-4F30-907B-FF9E0F90E348}" destId="{98F42B19-5F4C-4274-BEE0-9E4CA4B2B1A1}" srcOrd="3" destOrd="0" parTransId="{1970157B-A630-4A52-8F68-CBA7D9DD88B0}" sibTransId="{02655140-11F5-4C2C-B942-8A804C0B9F88}"/>
    <dgm:cxn modelId="{B0539EAC-4ECC-4292-85F4-B0E60BD3209B}" srcId="{4DCBA19D-76F3-4F30-907B-FF9E0F90E348}" destId="{CDCDDAFC-BA1B-46CC-A829-0CDBF4A1155F}" srcOrd="0" destOrd="0" parTransId="{EC2C09CA-4DB1-4E56-9506-BF24099ECB81}" sibTransId="{D64E908D-74D8-4B9A-92CD-58634759DC1E}"/>
    <dgm:cxn modelId="{6B210729-F13C-4B72-AC6C-CAD5F097EE85}" srcId="{4DCBA19D-76F3-4F30-907B-FF9E0F90E348}" destId="{E6FCB317-636E-4109-9CE2-4D59F90A916E}" srcOrd="4" destOrd="0" parTransId="{BF3AA9D7-C400-43A1-868E-7908BF597BF1}" sibTransId="{0F9B91A2-CB78-4FC0-A9A3-884D471CE162}"/>
    <dgm:cxn modelId="{CB630555-572B-4A46-A8AF-8330A6D1F273}" type="presOf" srcId="{9A13A322-1784-4AFB-A6D0-5D703FFB048C}" destId="{B03B5A11-4ED9-4435-9BE0-F33F337413E1}" srcOrd="0" destOrd="0" presId="urn:microsoft.com/office/officeart/2005/8/layout/hProcess9"/>
    <dgm:cxn modelId="{856BCB5C-561D-41AC-AB7B-09EE69FADD6C}" type="presParOf" srcId="{8D7A1F0F-00CC-4F8B-A55B-5ECEA2692677}" destId="{53F508E8-71E1-4537-975D-3EA746D606CF}" srcOrd="0" destOrd="0" presId="urn:microsoft.com/office/officeart/2005/8/layout/hProcess9"/>
    <dgm:cxn modelId="{99564181-ED6E-410D-B6C7-574926659BC6}" type="presParOf" srcId="{8D7A1F0F-00CC-4F8B-A55B-5ECEA2692677}" destId="{2E4B8930-1447-4FD2-9A3A-8E4FEAEE5826}" srcOrd="1" destOrd="0" presId="urn:microsoft.com/office/officeart/2005/8/layout/hProcess9"/>
    <dgm:cxn modelId="{CF8E3F54-83E0-452E-9AF5-86F61EA5C23C}" type="presParOf" srcId="{2E4B8930-1447-4FD2-9A3A-8E4FEAEE5826}" destId="{E38D4ECF-9840-4FDE-8627-71000F21BC9F}" srcOrd="0" destOrd="0" presId="urn:microsoft.com/office/officeart/2005/8/layout/hProcess9"/>
    <dgm:cxn modelId="{650DDDBF-9B2F-4592-B110-3099D13DDEBD}" type="presParOf" srcId="{2E4B8930-1447-4FD2-9A3A-8E4FEAEE5826}" destId="{928C2B61-068C-4E45-A382-795C0605984E}" srcOrd="1" destOrd="0" presId="urn:microsoft.com/office/officeart/2005/8/layout/hProcess9"/>
    <dgm:cxn modelId="{DD7ED9E2-4436-4E98-95DF-9AFC035C4E03}" type="presParOf" srcId="{2E4B8930-1447-4FD2-9A3A-8E4FEAEE5826}" destId="{E37D23E4-ABEE-444D-9DE6-6CE098D4B743}" srcOrd="2" destOrd="0" presId="urn:microsoft.com/office/officeart/2005/8/layout/hProcess9"/>
    <dgm:cxn modelId="{02C97459-B0D7-4602-A653-2A682B01C693}" type="presParOf" srcId="{2E4B8930-1447-4FD2-9A3A-8E4FEAEE5826}" destId="{4A2080E5-3D95-4561-BACE-2C9DA8B8140E}" srcOrd="3" destOrd="0" presId="urn:microsoft.com/office/officeart/2005/8/layout/hProcess9"/>
    <dgm:cxn modelId="{1BD4173F-07E8-4376-8C96-99A965A109F1}" type="presParOf" srcId="{2E4B8930-1447-4FD2-9A3A-8E4FEAEE5826}" destId="{B03B5A11-4ED9-4435-9BE0-F33F337413E1}" srcOrd="4" destOrd="0" presId="urn:microsoft.com/office/officeart/2005/8/layout/hProcess9"/>
    <dgm:cxn modelId="{77F776FF-D3F2-41E4-BE77-2ED5A0B55313}" type="presParOf" srcId="{2E4B8930-1447-4FD2-9A3A-8E4FEAEE5826}" destId="{241FC96E-31A0-4D7D-B32A-4C0B4476B4B8}" srcOrd="5" destOrd="0" presId="urn:microsoft.com/office/officeart/2005/8/layout/hProcess9"/>
    <dgm:cxn modelId="{7DEC1AFC-1469-4E2D-9A55-8B4D7FFD94EB}" type="presParOf" srcId="{2E4B8930-1447-4FD2-9A3A-8E4FEAEE5826}" destId="{65F48F99-CA2E-45A8-89F0-CF578D985A01}" srcOrd="6" destOrd="0" presId="urn:microsoft.com/office/officeart/2005/8/layout/hProcess9"/>
    <dgm:cxn modelId="{EF5FBD23-3999-48CE-9740-83B3AB56B222}" type="presParOf" srcId="{2E4B8930-1447-4FD2-9A3A-8E4FEAEE5826}" destId="{1E92827E-0E57-4412-ACA5-3C6E9E4168E1}" srcOrd="7" destOrd="0" presId="urn:microsoft.com/office/officeart/2005/8/layout/hProcess9"/>
    <dgm:cxn modelId="{54273B6E-21F2-42B7-B6CB-5F2994435643}" type="presParOf" srcId="{2E4B8930-1447-4FD2-9A3A-8E4FEAEE5826}" destId="{62A4FF79-8B95-4AF3-837A-46114DA73A7E}" srcOrd="8" destOrd="0" presId="urn:microsoft.com/office/officeart/2005/8/layout/hProcess9"/>
    <dgm:cxn modelId="{A3AEAFEA-B000-4744-98D3-BD7A04D9FE90}" type="presParOf" srcId="{2E4B8930-1447-4FD2-9A3A-8E4FEAEE5826}" destId="{9563AD13-487A-423B-848C-FFE07A2B4684}" srcOrd="9" destOrd="0" presId="urn:microsoft.com/office/officeart/2005/8/layout/hProcess9"/>
    <dgm:cxn modelId="{6271D3E1-0C0D-4DD3-A9FE-00F8AE1E9AA1}" type="presParOf" srcId="{2E4B8930-1447-4FD2-9A3A-8E4FEAEE5826}" destId="{2A96FA47-6B7F-4404-80CB-83EDC3FE98CA}" srcOrd="10" destOrd="0" presId="urn:microsoft.com/office/officeart/2005/8/layout/hProcess9"/>
    <dgm:cxn modelId="{D55A440D-E10E-4900-8FBA-0CA29C4C724E}" type="presParOf" srcId="{2E4B8930-1447-4FD2-9A3A-8E4FEAEE5826}" destId="{C1F89D37-0FFC-4EE0-B28F-01FB2EE3CBD7}" srcOrd="11" destOrd="0" presId="urn:microsoft.com/office/officeart/2005/8/layout/hProcess9"/>
    <dgm:cxn modelId="{342772B0-5788-4849-BA4B-EB6C0693B011}" type="presParOf" srcId="{2E4B8930-1447-4FD2-9A3A-8E4FEAEE5826}" destId="{FDE8A8B3-57C0-4A5C-A927-7A4C56EB718E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F3AA2B-65CD-4135-90E7-2469327479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CD19470-EA28-4EE3-B003-92E2FF41F58D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3200" dirty="0" smtClean="0">
              <a:latin typeface="Tahoma" pitchFamily="34" charset="0"/>
              <a:ea typeface="Tahoma" pitchFamily="34" charset="0"/>
              <a:cs typeface="Tahoma" pitchFamily="34" charset="0"/>
            </a:rPr>
            <a:t>فرضیه پژوهشی</a:t>
          </a:r>
          <a:endParaRPr lang="en-US" sz="3200" dirty="0"/>
        </a:p>
      </dgm:t>
    </dgm:pt>
    <dgm:pt modelId="{219DA904-7790-40E6-A576-6CCFD81C6907}" type="parTrans" cxnId="{04A65DDE-F792-45B2-B8F8-627AD8F62CCE}">
      <dgm:prSet/>
      <dgm:spPr/>
      <dgm:t>
        <a:bodyPr/>
        <a:lstStyle/>
        <a:p>
          <a:endParaRPr lang="en-US"/>
        </a:p>
      </dgm:t>
    </dgm:pt>
    <dgm:pt modelId="{4E2ECC2D-5471-4511-A800-A61EDA97B304}" type="sibTrans" cxnId="{04A65DDE-F792-45B2-B8F8-627AD8F62CCE}">
      <dgm:prSet/>
      <dgm:spPr/>
      <dgm:t>
        <a:bodyPr/>
        <a:lstStyle/>
        <a:p>
          <a:endParaRPr lang="en-US"/>
        </a:p>
      </dgm:t>
    </dgm:pt>
    <dgm:pt modelId="{D9EB81D9-CAC4-4586-8AC3-A9CBBCE9F9BD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3200" dirty="0" smtClean="0">
              <a:latin typeface="Tahoma" pitchFamily="34" charset="0"/>
              <a:ea typeface="Tahoma" pitchFamily="34" charset="0"/>
              <a:cs typeface="Tahoma" pitchFamily="34" charset="0"/>
            </a:rPr>
            <a:t>آزمون آماری</a:t>
          </a:r>
          <a:endParaRPr lang="en-US" sz="3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E906671-7365-435D-AE17-5C7DFA1D765C}" type="parTrans" cxnId="{388ABF53-079D-4947-908B-8F2833CE3202}">
      <dgm:prSet/>
      <dgm:spPr/>
      <dgm:t>
        <a:bodyPr/>
        <a:lstStyle/>
        <a:p>
          <a:endParaRPr lang="en-US"/>
        </a:p>
      </dgm:t>
    </dgm:pt>
    <dgm:pt modelId="{CF6C9690-DC0E-4E18-84E2-50B5964376FC}" type="sibTrans" cxnId="{388ABF53-079D-4947-908B-8F2833CE3202}">
      <dgm:prSet/>
      <dgm:spPr/>
      <dgm:t>
        <a:bodyPr/>
        <a:lstStyle/>
        <a:p>
          <a:endParaRPr lang="en-US"/>
        </a:p>
      </dgm:t>
    </dgm:pt>
    <dgm:pt modelId="{3A8467AC-F45A-431D-A116-14BA95B1F188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3200" dirty="0" smtClean="0">
              <a:latin typeface="Tahoma" pitchFamily="34" charset="0"/>
              <a:ea typeface="Tahoma" pitchFamily="34" charset="0"/>
              <a:cs typeface="Tahoma" pitchFamily="34" charset="0"/>
            </a:rPr>
            <a:t>فرضیه آماری</a:t>
          </a:r>
          <a:endParaRPr lang="en-US" sz="3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C63F66D-78C4-4F0B-BAD3-3E2218AE43A2}" type="parTrans" cxnId="{05A25094-310E-489A-B2B6-72F34E947F70}">
      <dgm:prSet/>
      <dgm:spPr/>
      <dgm:t>
        <a:bodyPr/>
        <a:lstStyle/>
        <a:p>
          <a:endParaRPr lang="en-US"/>
        </a:p>
      </dgm:t>
    </dgm:pt>
    <dgm:pt modelId="{68A106B3-A20F-455C-97FC-4A6659123823}" type="sibTrans" cxnId="{05A25094-310E-489A-B2B6-72F34E947F70}">
      <dgm:prSet/>
      <dgm:spPr/>
      <dgm:t>
        <a:bodyPr/>
        <a:lstStyle/>
        <a:p>
          <a:endParaRPr lang="en-US"/>
        </a:p>
      </dgm:t>
    </dgm:pt>
    <dgm:pt modelId="{C22FCBC9-AB09-4163-867F-C2BFC57F7C38}" type="pres">
      <dgm:prSet presAssocID="{62F3AA2B-65CD-4135-90E7-246932747930}" presName="Name0" presStyleCnt="0">
        <dgm:presLayoutVars>
          <dgm:dir/>
          <dgm:animLvl val="lvl"/>
          <dgm:resizeHandles val="exact"/>
        </dgm:presLayoutVars>
      </dgm:prSet>
      <dgm:spPr/>
    </dgm:pt>
    <dgm:pt modelId="{9DD36BDD-C79C-4FC8-98B7-BD823BBFC231}" type="pres">
      <dgm:prSet presAssocID="{2CD19470-EA28-4EE3-B003-92E2FF41F58D}" presName="parTxOnly" presStyleLbl="node1" presStyleIdx="0" presStyleCnt="3" custScaleX="99624" custScaleY="751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418D4E-0C92-4CFB-A589-4A0886C951E0}" type="pres">
      <dgm:prSet presAssocID="{4E2ECC2D-5471-4511-A800-A61EDA97B304}" presName="parTxOnlySpace" presStyleCnt="0"/>
      <dgm:spPr/>
    </dgm:pt>
    <dgm:pt modelId="{597C3644-60DB-49A9-A889-FD7A6D270C32}" type="pres">
      <dgm:prSet presAssocID="{3A8467AC-F45A-431D-A116-14BA95B1F188}" presName="parTxOnly" presStyleLbl="node1" presStyleIdx="1" presStyleCnt="3" custScaleX="82645" custScaleY="790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F66B6D-4E4C-4C4B-8D62-B5B88B6B7A55}" type="pres">
      <dgm:prSet presAssocID="{68A106B3-A20F-455C-97FC-4A6659123823}" presName="parTxOnlySpace" presStyleCnt="0"/>
      <dgm:spPr/>
    </dgm:pt>
    <dgm:pt modelId="{B0D3510E-F4BF-4F9A-AEE8-1DDD9775D371}" type="pres">
      <dgm:prSet presAssocID="{D9EB81D9-CAC4-4586-8AC3-A9CBBCE9F9BD}" presName="parTxOnly" presStyleLbl="node1" presStyleIdx="2" presStyleCnt="3" custScaleX="75132" custScaleY="751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A25094-310E-489A-B2B6-72F34E947F70}" srcId="{62F3AA2B-65CD-4135-90E7-246932747930}" destId="{3A8467AC-F45A-431D-A116-14BA95B1F188}" srcOrd="1" destOrd="0" parTransId="{2C63F66D-78C4-4F0B-BAD3-3E2218AE43A2}" sibTransId="{68A106B3-A20F-455C-97FC-4A6659123823}"/>
    <dgm:cxn modelId="{388ABF53-079D-4947-908B-8F2833CE3202}" srcId="{62F3AA2B-65CD-4135-90E7-246932747930}" destId="{D9EB81D9-CAC4-4586-8AC3-A9CBBCE9F9BD}" srcOrd="2" destOrd="0" parTransId="{BE906671-7365-435D-AE17-5C7DFA1D765C}" sibTransId="{CF6C9690-DC0E-4E18-84E2-50B5964376FC}"/>
    <dgm:cxn modelId="{04A65DDE-F792-45B2-B8F8-627AD8F62CCE}" srcId="{62F3AA2B-65CD-4135-90E7-246932747930}" destId="{2CD19470-EA28-4EE3-B003-92E2FF41F58D}" srcOrd="0" destOrd="0" parTransId="{219DA904-7790-40E6-A576-6CCFD81C6907}" sibTransId="{4E2ECC2D-5471-4511-A800-A61EDA97B304}"/>
    <dgm:cxn modelId="{28828CAD-5F1D-4F85-8001-29E2ACF5AD8B}" type="presOf" srcId="{D9EB81D9-CAC4-4586-8AC3-A9CBBCE9F9BD}" destId="{B0D3510E-F4BF-4F9A-AEE8-1DDD9775D371}" srcOrd="0" destOrd="0" presId="urn:microsoft.com/office/officeart/2005/8/layout/chevron1"/>
    <dgm:cxn modelId="{5096AA9F-FC5B-451C-8D07-02BEF6738213}" type="presOf" srcId="{3A8467AC-F45A-431D-A116-14BA95B1F188}" destId="{597C3644-60DB-49A9-A889-FD7A6D270C32}" srcOrd="0" destOrd="0" presId="urn:microsoft.com/office/officeart/2005/8/layout/chevron1"/>
    <dgm:cxn modelId="{D5BA677F-C313-4A32-9D0D-E3C75EEBC922}" type="presOf" srcId="{62F3AA2B-65CD-4135-90E7-246932747930}" destId="{C22FCBC9-AB09-4163-867F-C2BFC57F7C38}" srcOrd="0" destOrd="0" presId="urn:microsoft.com/office/officeart/2005/8/layout/chevron1"/>
    <dgm:cxn modelId="{F82423FE-F538-46B0-942C-BF27052CDF20}" type="presOf" srcId="{2CD19470-EA28-4EE3-B003-92E2FF41F58D}" destId="{9DD36BDD-C79C-4FC8-98B7-BD823BBFC231}" srcOrd="0" destOrd="0" presId="urn:microsoft.com/office/officeart/2005/8/layout/chevron1"/>
    <dgm:cxn modelId="{C701CBE0-3DC5-4D18-BE48-89106A19CE23}" type="presParOf" srcId="{C22FCBC9-AB09-4163-867F-C2BFC57F7C38}" destId="{9DD36BDD-C79C-4FC8-98B7-BD823BBFC231}" srcOrd="0" destOrd="0" presId="urn:microsoft.com/office/officeart/2005/8/layout/chevron1"/>
    <dgm:cxn modelId="{CD0CF3F8-02E9-45A2-A0C8-21A72FE08C9E}" type="presParOf" srcId="{C22FCBC9-AB09-4163-867F-C2BFC57F7C38}" destId="{36418D4E-0C92-4CFB-A589-4A0886C951E0}" srcOrd="1" destOrd="0" presId="urn:microsoft.com/office/officeart/2005/8/layout/chevron1"/>
    <dgm:cxn modelId="{2B051B1A-2EF9-482D-8856-3A36AEE9C615}" type="presParOf" srcId="{C22FCBC9-AB09-4163-867F-C2BFC57F7C38}" destId="{597C3644-60DB-49A9-A889-FD7A6D270C32}" srcOrd="2" destOrd="0" presId="urn:microsoft.com/office/officeart/2005/8/layout/chevron1"/>
    <dgm:cxn modelId="{A914DC44-22F7-4A16-8EF3-547A507F0F67}" type="presParOf" srcId="{C22FCBC9-AB09-4163-867F-C2BFC57F7C38}" destId="{76F66B6D-4E4C-4C4B-8D62-B5B88B6B7A55}" srcOrd="3" destOrd="0" presId="urn:microsoft.com/office/officeart/2005/8/layout/chevron1"/>
    <dgm:cxn modelId="{90406FF7-2DF6-4E24-BDAB-FA07CCC4F473}" type="presParOf" srcId="{C22FCBC9-AB09-4163-867F-C2BFC57F7C38}" destId="{B0D3510E-F4BF-4F9A-AEE8-1DDD9775D371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5DC26F-C4C2-4F81-B569-E3C8EB3125E6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2A5440-8F87-48E5-8DF1-4173B16D887D}">
      <dgm:prSet phldrT="[Text]"/>
      <dgm:spPr/>
      <dgm:t>
        <a:bodyPr/>
        <a:lstStyle/>
        <a:p>
          <a:r>
            <a:rPr lang="fa-IR" b="1" dirty="0" smtClean="0"/>
            <a:t>نوع داده ها</a:t>
          </a:r>
          <a:endParaRPr lang="en-US" dirty="0"/>
        </a:p>
      </dgm:t>
    </dgm:pt>
    <dgm:pt modelId="{1167B3E7-FD97-4E3A-8D3D-D25C193A92E5}" type="parTrans" cxnId="{44E697CA-73AE-4D6E-956D-9D3DAC412CFD}">
      <dgm:prSet/>
      <dgm:spPr/>
      <dgm:t>
        <a:bodyPr/>
        <a:lstStyle/>
        <a:p>
          <a:endParaRPr lang="en-US"/>
        </a:p>
      </dgm:t>
    </dgm:pt>
    <dgm:pt modelId="{2078A36B-1F56-4EAE-BDD7-9CFA636D77C8}" type="sibTrans" cxnId="{44E697CA-73AE-4D6E-956D-9D3DAC412CFD}">
      <dgm:prSet/>
      <dgm:spPr/>
      <dgm:t>
        <a:bodyPr/>
        <a:lstStyle/>
        <a:p>
          <a:endParaRPr lang="en-US"/>
        </a:p>
      </dgm:t>
    </dgm:pt>
    <dgm:pt modelId="{0B19613B-23C6-46FD-AE90-8683DF07FAFA}">
      <dgm:prSet phldrT="[Text]"/>
      <dgm:spPr/>
      <dgm:t>
        <a:bodyPr/>
        <a:lstStyle/>
        <a:p>
          <a:r>
            <a:rPr lang="fa-IR" b="1" dirty="0" smtClean="0"/>
            <a:t>مطالعه آماری</a:t>
          </a:r>
          <a:endParaRPr lang="en-US" dirty="0"/>
        </a:p>
      </dgm:t>
    </dgm:pt>
    <dgm:pt modelId="{08B8BC5C-52E4-4593-8F4F-267CA0CD4B04}" type="parTrans" cxnId="{2C1912DC-22A9-46AF-8DDA-68A0ECCF4273}">
      <dgm:prSet/>
      <dgm:spPr/>
      <dgm:t>
        <a:bodyPr/>
        <a:lstStyle/>
        <a:p>
          <a:endParaRPr lang="en-US"/>
        </a:p>
      </dgm:t>
    </dgm:pt>
    <dgm:pt modelId="{A21C1593-4417-41FF-86A1-58F603FF4C24}" type="sibTrans" cxnId="{2C1912DC-22A9-46AF-8DDA-68A0ECCF4273}">
      <dgm:prSet/>
      <dgm:spPr/>
      <dgm:t>
        <a:bodyPr/>
        <a:lstStyle/>
        <a:p>
          <a:endParaRPr lang="en-US"/>
        </a:p>
      </dgm:t>
    </dgm:pt>
    <dgm:pt modelId="{851A295C-1779-4000-B4A6-6A33C67B11CF}">
      <dgm:prSet phldrT="[Text]"/>
      <dgm:spPr/>
      <dgm:t>
        <a:bodyPr/>
        <a:lstStyle/>
        <a:p>
          <a:r>
            <a:rPr lang="fa-IR" b="1" dirty="0" smtClean="0"/>
            <a:t>سؤال های پژوهشی</a:t>
          </a:r>
          <a:endParaRPr lang="en-US" dirty="0"/>
        </a:p>
      </dgm:t>
    </dgm:pt>
    <dgm:pt modelId="{9B067F4E-9790-4EC3-AF30-FBA03CCC6789}" type="parTrans" cxnId="{BDCD5583-D0F1-477E-80F6-AB36DE1481E9}">
      <dgm:prSet/>
      <dgm:spPr/>
      <dgm:t>
        <a:bodyPr/>
        <a:lstStyle/>
        <a:p>
          <a:endParaRPr lang="en-US"/>
        </a:p>
      </dgm:t>
    </dgm:pt>
    <dgm:pt modelId="{E01D6097-7107-432D-8C35-CDCFBFC8F484}" type="sibTrans" cxnId="{BDCD5583-D0F1-477E-80F6-AB36DE1481E9}">
      <dgm:prSet/>
      <dgm:spPr/>
      <dgm:t>
        <a:bodyPr/>
        <a:lstStyle/>
        <a:p>
          <a:endParaRPr lang="en-US"/>
        </a:p>
      </dgm:t>
    </dgm:pt>
    <dgm:pt modelId="{7E353ADE-5985-4C7C-B38C-C7A27FC10594}">
      <dgm:prSet phldrT="[Text]"/>
      <dgm:spPr/>
      <dgm:t>
        <a:bodyPr/>
        <a:lstStyle/>
        <a:p>
          <a:r>
            <a:rPr lang="fa-IR" b="1" dirty="0" smtClean="0"/>
            <a:t>تعداد متغیرها</a:t>
          </a:r>
          <a:endParaRPr lang="en-US" dirty="0"/>
        </a:p>
      </dgm:t>
    </dgm:pt>
    <dgm:pt modelId="{2C2DD366-5A8E-4087-A73B-D773330F557B}" type="parTrans" cxnId="{2B9504DB-4506-4C8A-A151-48F2D5E75698}">
      <dgm:prSet/>
      <dgm:spPr/>
      <dgm:t>
        <a:bodyPr/>
        <a:lstStyle/>
        <a:p>
          <a:endParaRPr lang="en-US"/>
        </a:p>
      </dgm:t>
    </dgm:pt>
    <dgm:pt modelId="{463700C3-3EAD-4F8D-AAA8-FA911D040FEB}" type="sibTrans" cxnId="{2B9504DB-4506-4C8A-A151-48F2D5E75698}">
      <dgm:prSet/>
      <dgm:spPr/>
      <dgm:t>
        <a:bodyPr/>
        <a:lstStyle/>
        <a:p>
          <a:endParaRPr lang="en-US"/>
        </a:p>
      </dgm:t>
    </dgm:pt>
    <dgm:pt modelId="{0DCEBED6-6B15-49A8-A940-B04ADE9CE85D}">
      <dgm:prSet/>
      <dgm:spPr/>
      <dgm:t>
        <a:bodyPr/>
        <a:lstStyle/>
        <a:p>
          <a:r>
            <a:rPr lang="fa-IR" b="1" dirty="0" smtClean="0"/>
            <a:t>توزیع آماری داده ها</a:t>
          </a:r>
          <a:endParaRPr lang="en-US" b="1" dirty="0" smtClean="0"/>
        </a:p>
      </dgm:t>
    </dgm:pt>
    <dgm:pt modelId="{FA91D0F9-6C17-4FDA-B94B-9474C4919BEE}" type="parTrans" cxnId="{CFB9A4CD-913C-45AE-AC99-A7F7EFE92999}">
      <dgm:prSet/>
      <dgm:spPr/>
      <dgm:t>
        <a:bodyPr/>
        <a:lstStyle/>
        <a:p>
          <a:endParaRPr lang="en-US"/>
        </a:p>
      </dgm:t>
    </dgm:pt>
    <dgm:pt modelId="{B796B197-B871-41E1-A9EA-B7C9750FE07D}" type="sibTrans" cxnId="{CFB9A4CD-913C-45AE-AC99-A7F7EFE92999}">
      <dgm:prSet/>
      <dgm:spPr/>
      <dgm:t>
        <a:bodyPr/>
        <a:lstStyle/>
        <a:p>
          <a:endParaRPr lang="en-US"/>
        </a:p>
      </dgm:t>
    </dgm:pt>
    <dgm:pt modelId="{3EC027F4-6A98-49F5-9A1B-677CAE723F67}">
      <dgm:prSet/>
      <dgm:spPr/>
      <dgm:t>
        <a:bodyPr/>
        <a:lstStyle/>
        <a:p>
          <a:r>
            <a:rPr lang="fa-IR" b="1" dirty="0" smtClean="0"/>
            <a:t>ارتباط متغیرها</a:t>
          </a:r>
          <a:endParaRPr lang="en-US" dirty="0"/>
        </a:p>
      </dgm:t>
    </dgm:pt>
    <dgm:pt modelId="{956558AC-7AF8-4D25-BA66-384F1CC2D369}" type="parTrans" cxnId="{98ED8D83-D74F-468B-9BB1-E3F09E234524}">
      <dgm:prSet/>
      <dgm:spPr/>
      <dgm:t>
        <a:bodyPr/>
        <a:lstStyle/>
        <a:p>
          <a:endParaRPr lang="en-US"/>
        </a:p>
      </dgm:t>
    </dgm:pt>
    <dgm:pt modelId="{493F395B-AB2E-4A73-9623-CB9EA25B5970}" type="sibTrans" cxnId="{98ED8D83-D74F-468B-9BB1-E3F09E234524}">
      <dgm:prSet/>
      <dgm:spPr/>
      <dgm:t>
        <a:bodyPr/>
        <a:lstStyle/>
        <a:p>
          <a:endParaRPr lang="en-US"/>
        </a:p>
      </dgm:t>
    </dgm:pt>
    <dgm:pt modelId="{9E4038CB-4ACC-4351-BF2C-42A2004EDBCD}">
      <dgm:prSet/>
      <dgm:spPr/>
      <dgm:t>
        <a:bodyPr/>
        <a:lstStyle/>
        <a:p>
          <a:r>
            <a:rPr lang="fa-IR" b="1" smtClean="0"/>
            <a:t>نوع مقیاس</a:t>
          </a:r>
          <a:endParaRPr lang="en-US"/>
        </a:p>
      </dgm:t>
    </dgm:pt>
    <dgm:pt modelId="{078F097E-2BFA-4EC1-9AD9-BAE1CFB060D9}" type="parTrans" cxnId="{53479C23-8037-46B3-BF63-54BC2FAC3324}">
      <dgm:prSet/>
      <dgm:spPr/>
      <dgm:t>
        <a:bodyPr/>
        <a:lstStyle/>
        <a:p>
          <a:endParaRPr lang="en-US"/>
        </a:p>
      </dgm:t>
    </dgm:pt>
    <dgm:pt modelId="{7513011D-C989-4869-A15D-64E920DE6FFA}" type="sibTrans" cxnId="{53479C23-8037-46B3-BF63-54BC2FAC3324}">
      <dgm:prSet/>
      <dgm:spPr/>
      <dgm:t>
        <a:bodyPr/>
        <a:lstStyle/>
        <a:p>
          <a:endParaRPr lang="en-US"/>
        </a:p>
      </dgm:t>
    </dgm:pt>
    <dgm:pt modelId="{9AA5182C-6CB4-4DF1-967A-F20BAE06B3AF}">
      <dgm:prSet/>
      <dgm:spPr/>
      <dgm:t>
        <a:bodyPr/>
        <a:lstStyle/>
        <a:p>
          <a:r>
            <a:rPr lang="fa-IR" b="1" dirty="0" smtClean="0"/>
            <a:t>شاخص های جامعه آماری</a:t>
          </a:r>
          <a:endParaRPr lang="en-US" dirty="0"/>
        </a:p>
      </dgm:t>
    </dgm:pt>
    <dgm:pt modelId="{CEE9684B-E952-486C-802A-DEDEE76984AB}" type="parTrans" cxnId="{9742470C-EC6E-4663-BF29-156F1F82524F}">
      <dgm:prSet/>
      <dgm:spPr/>
      <dgm:t>
        <a:bodyPr/>
        <a:lstStyle/>
        <a:p>
          <a:endParaRPr lang="en-US"/>
        </a:p>
      </dgm:t>
    </dgm:pt>
    <dgm:pt modelId="{1480A1D4-3433-44E8-B9EC-3D353ECE9A99}" type="sibTrans" cxnId="{9742470C-EC6E-4663-BF29-156F1F82524F}">
      <dgm:prSet/>
      <dgm:spPr/>
      <dgm:t>
        <a:bodyPr/>
        <a:lstStyle/>
        <a:p>
          <a:endParaRPr lang="en-US"/>
        </a:p>
      </dgm:t>
    </dgm:pt>
    <dgm:pt modelId="{86D1953C-39FA-415B-B289-B04E1D35CC11}">
      <dgm:prSet/>
      <dgm:spPr/>
      <dgm:t>
        <a:bodyPr/>
        <a:lstStyle/>
        <a:p>
          <a:pPr rtl="1"/>
          <a:r>
            <a:rPr lang="fa-IR" b="1" dirty="0" smtClean="0"/>
            <a:t>نوع آزمون</a:t>
          </a:r>
        </a:p>
        <a:p>
          <a:r>
            <a:rPr lang="fa-IR" b="1" dirty="0" smtClean="0"/>
            <a:t>آماری</a:t>
          </a:r>
          <a:endParaRPr lang="en-US" dirty="0"/>
        </a:p>
      </dgm:t>
    </dgm:pt>
    <dgm:pt modelId="{E7B67914-3080-4009-A5E6-F13F320B56A5}" type="parTrans" cxnId="{53CC3C06-52FF-47EC-9F8E-B6177D26E11A}">
      <dgm:prSet/>
      <dgm:spPr/>
      <dgm:t>
        <a:bodyPr/>
        <a:lstStyle/>
        <a:p>
          <a:endParaRPr lang="en-US"/>
        </a:p>
      </dgm:t>
    </dgm:pt>
    <dgm:pt modelId="{D68C022A-A4DC-49E0-A681-DDAA6415F2AA}" type="sibTrans" cxnId="{53CC3C06-52FF-47EC-9F8E-B6177D26E11A}">
      <dgm:prSet/>
      <dgm:spPr/>
      <dgm:t>
        <a:bodyPr/>
        <a:lstStyle/>
        <a:p>
          <a:endParaRPr lang="en-US"/>
        </a:p>
      </dgm:t>
    </dgm:pt>
    <dgm:pt modelId="{C87483EB-D3CE-4BCD-A723-94B50AAC8CF0}" type="pres">
      <dgm:prSet presAssocID="{C45DC26F-C4C2-4F81-B569-E3C8EB3125E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248907-1281-4A38-B569-12A52007C256}" type="pres">
      <dgm:prSet presAssocID="{C02A5440-8F87-48E5-8DF1-4173B16D887D}" presName="Name5" presStyleLbl="venn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C25697-E122-4BAB-A4EC-33A057FAD230}" type="pres">
      <dgm:prSet presAssocID="{2078A36B-1F56-4EAE-BDD7-9CFA636D77C8}" presName="space" presStyleCnt="0"/>
      <dgm:spPr/>
    </dgm:pt>
    <dgm:pt modelId="{7264051E-4999-4E67-8C30-AC1C5FE066FF}" type="pres">
      <dgm:prSet presAssocID="{0B19613B-23C6-46FD-AE90-8683DF07FAFA}" presName="Name5" presStyleLbl="venn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5DC92E-F717-49FE-8085-69B4B5BD44EC}" type="pres">
      <dgm:prSet presAssocID="{A21C1593-4417-41FF-86A1-58F603FF4C24}" presName="space" presStyleCnt="0"/>
      <dgm:spPr/>
    </dgm:pt>
    <dgm:pt modelId="{12019825-EFE0-4583-BC61-4CE238D02AA5}" type="pres">
      <dgm:prSet presAssocID="{851A295C-1779-4000-B4A6-6A33C67B11CF}" presName="Name5" presStyleLbl="venn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37D136-F35E-4714-B304-F3DCD9FBAAA8}" type="pres">
      <dgm:prSet presAssocID="{E01D6097-7107-432D-8C35-CDCFBFC8F484}" presName="space" presStyleCnt="0"/>
      <dgm:spPr/>
    </dgm:pt>
    <dgm:pt modelId="{90E94164-AD16-4BA3-99DC-CD6B32461C30}" type="pres">
      <dgm:prSet presAssocID="{7E353ADE-5985-4C7C-B38C-C7A27FC10594}" presName="Name5" presStyleLbl="venn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A7544C-747E-426F-AF38-C4DED3A782E4}" type="pres">
      <dgm:prSet presAssocID="{463700C3-3EAD-4F8D-AAA8-FA911D040FEB}" presName="space" presStyleCnt="0"/>
      <dgm:spPr/>
    </dgm:pt>
    <dgm:pt modelId="{B5167589-70C6-448C-A95E-4EA4DF8D6C66}" type="pres">
      <dgm:prSet presAssocID="{3EC027F4-6A98-49F5-9A1B-677CAE723F67}" presName="Name5" presStyleLbl="venn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DD849E-79B4-46CC-9CB3-D53CDD5F3DCE}" type="pres">
      <dgm:prSet presAssocID="{493F395B-AB2E-4A73-9623-CB9EA25B5970}" presName="space" presStyleCnt="0"/>
      <dgm:spPr/>
    </dgm:pt>
    <dgm:pt modelId="{D3E855AB-22B5-4605-AE81-28E4D550318E}" type="pres">
      <dgm:prSet presAssocID="{9E4038CB-4ACC-4351-BF2C-42A2004EDBCD}" presName="Name5" presStyleLbl="venn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04E891-D893-4D6D-AE47-50CACC451A01}" type="pres">
      <dgm:prSet presAssocID="{7513011D-C989-4869-A15D-64E920DE6FFA}" presName="space" presStyleCnt="0"/>
      <dgm:spPr/>
    </dgm:pt>
    <dgm:pt modelId="{018ED722-3948-4E3E-9B3E-85CE0FF32BF1}" type="pres">
      <dgm:prSet presAssocID="{0DCEBED6-6B15-49A8-A940-B04ADE9CE85D}" presName="Name5" presStyleLbl="venn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D215E7-9C01-4FE3-9DC2-0F6B031D25A2}" type="pres">
      <dgm:prSet presAssocID="{B796B197-B871-41E1-A9EA-B7C9750FE07D}" presName="space" presStyleCnt="0"/>
      <dgm:spPr/>
    </dgm:pt>
    <dgm:pt modelId="{E883724D-357B-4C6E-8555-595B2E598704}" type="pres">
      <dgm:prSet presAssocID="{9AA5182C-6CB4-4DF1-967A-F20BAE06B3AF}" presName="Name5" presStyleLbl="venn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42C43C-C6BB-4C8D-AFAD-83EEBFA0EB95}" type="pres">
      <dgm:prSet presAssocID="{1480A1D4-3433-44E8-B9EC-3D353ECE9A99}" presName="space" presStyleCnt="0"/>
      <dgm:spPr/>
    </dgm:pt>
    <dgm:pt modelId="{F540EC95-8BAD-4903-97DD-0DA2D0198449}" type="pres">
      <dgm:prSet presAssocID="{86D1953C-39FA-415B-B289-B04E1D35CC11}" presName="Name5" presStyleLbl="venn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B9A4CD-913C-45AE-AC99-A7F7EFE92999}" srcId="{C45DC26F-C4C2-4F81-B569-E3C8EB3125E6}" destId="{0DCEBED6-6B15-49A8-A940-B04ADE9CE85D}" srcOrd="6" destOrd="0" parTransId="{FA91D0F9-6C17-4FDA-B94B-9474C4919BEE}" sibTransId="{B796B197-B871-41E1-A9EA-B7C9750FE07D}"/>
    <dgm:cxn modelId="{75572AF7-FC10-4ED6-94C1-4452429B5C5A}" type="presOf" srcId="{86D1953C-39FA-415B-B289-B04E1D35CC11}" destId="{F540EC95-8BAD-4903-97DD-0DA2D0198449}" srcOrd="0" destOrd="0" presId="urn:microsoft.com/office/officeart/2005/8/layout/venn3"/>
    <dgm:cxn modelId="{F7399E87-7447-43FC-B6D7-DD9F8C2AB494}" type="presOf" srcId="{7E353ADE-5985-4C7C-B38C-C7A27FC10594}" destId="{90E94164-AD16-4BA3-99DC-CD6B32461C30}" srcOrd="0" destOrd="0" presId="urn:microsoft.com/office/officeart/2005/8/layout/venn3"/>
    <dgm:cxn modelId="{44E697CA-73AE-4D6E-956D-9D3DAC412CFD}" srcId="{C45DC26F-C4C2-4F81-B569-E3C8EB3125E6}" destId="{C02A5440-8F87-48E5-8DF1-4173B16D887D}" srcOrd="0" destOrd="0" parTransId="{1167B3E7-FD97-4E3A-8D3D-D25C193A92E5}" sibTransId="{2078A36B-1F56-4EAE-BDD7-9CFA636D77C8}"/>
    <dgm:cxn modelId="{E5E7BC96-DE09-48C5-B2B0-03B9EE16A117}" type="presOf" srcId="{3EC027F4-6A98-49F5-9A1B-677CAE723F67}" destId="{B5167589-70C6-448C-A95E-4EA4DF8D6C66}" srcOrd="0" destOrd="0" presId="urn:microsoft.com/office/officeart/2005/8/layout/venn3"/>
    <dgm:cxn modelId="{5E5D2E17-2965-4502-89BA-A0BC2444259C}" type="presOf" srcId="{851A295C-1779-4000-B4A6-6A33C67B11CF}" destId="{12019825-EFE0-4583-BC61-4CE238D02AA5}" srcOrd="0" destOrd="0" presId="urn:microsoft.com/office/officeart/2005/8/layout/venn3"/>
    <dgm:cxn modelId="{0C0AF01C-F755-4B3E-A17F-68AFE639592E}" type="presOf" srcId="{C45DC26F-C4C2-4F81-B569-E3C8EB3125E6}" destId="{C87483EB-D3CE-4BCD-A723-94B50AAC8CF0}" srcOrd="0" destOrd="0" presId="urn:microsoft.com/office/officeart/2005/8/layout/venn3"/>
    <dgm:cxn modelId="{EFA916E1-6B79-4664-ADC1-73853DE77AB9}" type="presOf" srcId="{C02A5440-8F87-48E5-8DF1-4173B16D887D}" destId="{10248907-1281-4A38-B569-12A52007C256}" srcOrd="0" destOrd="0" presId="urn:microsoft.com/office/officeart/2005/8/layout/venn3"/>
    <dgm:cxn modelId="{53479C23-8037-46B3-BF63-54BC2FAC3324}" srcId="{C45DC26F-C4C2-4F81-B569-E3C8EB3125E6}" destId="{9E4038CB-4ACC-4351-BF2C-42A2004EDBCD}" srcOrd="5" destOrd="0" parTransId="{078F097E-2BFA-4EC1-9AD9-BAE1CFB060D9}" sibTransId="{7513011D-C989-4869-A15D-64E920DE6FFA}"/>
    <dgm:cxn modelId="{3BBA41F3-AEC2-4C13-AB64-792A95575129}" type="presOf" srcId="{0B19613B-23C6-46FD-AE90-8683DF07FAFA}" destId="{7264051E-4999-4E67-8C30-AC1C5FE066FF}" srcOrd="0" destOrd="0" presId="urn:microsoft.com/office/officeart/2005/8/layout/venn3"/>
    <dgm:cxn modelId="{104FFB61-4B91-4816-AC24-CE31A8A14B78}" type="presOf" srcId="{9AA5182C-6CB4-4DF1-967A-F20BAE06B3AF}" destId="{E883724D-357B-4C6E-8555-595B2E598704}" srcOrd="0" destOrd="0" presId="urn:microsoft.com/office/officeart/2005/8/layout/venn3"/>
    <dgm:cxn modelId="{9742470C-EC6E-4663-BF29-156F1F82524F}" srcId="{C45DC26F-C4C2-4F81-B569-E3C8EB3125E6}" destId="{9AA5182C-6CB4-4DF1-967A-F20BAE06B3AF}" srcOrd="7" destOrd="0" parTransId="{CEE9684B-E952-486C-802A-DEDEE76984AB}" sibTransId="{1480A1D4-3433-44E8-B9EC-3D353ECE9A99}"/>
    <dgm:cxn modelId="{2B9504DB-4506-4C8A-A151-48F2D5E75698}" srcId="{C45DC26F-C4C2-4F81-B569-E3C8EB3125E6}" destId="{7E353ADE-5985-4C7C-B38C-C7A27FC10594}" srcOrd="3" destOrd="0" parTransId="{2C2DD366-5A8E-4087-A73B-D773330F557B}" sibTransId="{463700C3-3EAD-4F8D-AAA8-FA911D040FEB}"/>
    <dgm:cxn modelId="{ECC3CAE4-2473-4DD4-9653-7B7E78BD1356}" type="presOf" srcId="{0DCEBED6-6B15-49A8-A940-B04ADE9CE85D}" destId="{018ED722-3948-4E3E-9B3E-85CE0FF32BF1}" srcOrd="0" destOrd="0" presId="urn:microsoft.com/office/officeart/2005/8/layout/venn3"/>
    <dgm:cxn modelId="{BDCD5583-D0F1-477E-80F6-AB36DE1481E9}" srcId="{C45DC26F-C4C2-4F81-B569-E3C8EB3125E6}" destId="{851A295C-1779-4000-B4A6-6A33C67B11CF}" srcOrd="2" destOrd="0" parTransId="{9B067F4E-9790-4EC3-AF30-FBA03CCC6789}" sibTransId="{E01D6097-7107-432D-8C35-CDCFBFC8F484}"/>
    <dgm:cxn modelId="{91BB5186-1DB9-4379-8A9D-A7F789665441}" type="presOf" srcId="{9E4038CB-4ACC-4351-BF2C-42A2004EDBCD}" destId="{D3E855AB-22B5-4605-AE81-28E4D550318E}" srcOrd="0" destOrd="0" presId="urn:microsoft.com/office/officeart/2005/8/layout/venn3"/>
    <dgm:cxn modelId="{53CC3C06-52FF-47EC-9F8E-B6177D26E11A}" srcId="{C45DC26F-C4C2-4F81-B569-E3C8EB3125E6}" destId="{86D1953C-39FA-415B-B289-B04E1D35CC11}" srcOrd="8" destOrd="0" parTransId="{E7B67914-3080-4009-A5E6-F13F320B56A5}" sibTransId="{D68C022A-A4DC-49E0-A681-DDAA6415F2AA}"/>
    <dgm:cxn modelId="{2C1912DC-22A9-46AF-8DDA-68A0ECCF4273}" srcId="{C45DC26F-C4C2-4F81-B569-E3C8EB3125E6}" destId="{0B19613B-23C6-46FD-AE90-8683DF07FAFA}" srcOrd="1" destOrd="0" parTransId="{08B8BC5C-52E4-4593-8F4F-267CA0CD4B04}" sibTransId="{A21C1593-4417-41FF-86A1-58F603FF4C24}"/>
    <dgm:cxn modelId="{98ED8D83-D74F-468B-9BB1-E3F09E234524}" srcId="{C45DC26F-C4C2-4F81-B569-E3C8EB3125E6}" destId="{3EC027F4-6A98-49F5-9A1B-677CAE723F67}" srcOrd="4" destOrd="0" parTransId="{956558AC-7AF8-4D25-BA66-384F1CC2D369}" sibTransId="{493F395B-AB2E-4A73-9623-CB9EA25B5970}"/>
    <dgm:cxn modelId="{5F18214B-2320-42F2-B26B-2D5564F7BDC4}" type="presParOf" srcId="{C87483EB-D3CE-4BCD-A723-94B50AAC8CF0}" destId="{10248907-1281-4A38-B569-12A52007C256}" srcOrd="0" destOrd="0" presId="urn:microsoft.com/office/officeart/2005/8/layout/venn3"/>
    <dgm:cxn modelId="{0BC92BE0-4BAE-455E-86FE-52495D6A813D}" type="presParOf" srcId="{C87483EB-D3CE-4BCD-A723-94B50AAC8CF0}" destId="{00C25697-E122-4BAB-A4EC-33A057FAD230}" srcOrd="1" destOrd="0" presId="urn:microsoft.com/office/officeart/2005/8/layout/venn3"/>
    <dgm:cxn modelId="{5BDE3CFD-E287-492A-AC0E-DEBAAF20C163}" type="presParOf" srcId="{C87483EB-D3CE-4BCD-A723-94B50AAC8CF0}" destId="{7264051E-4999-4E67-8C30-AC1C5FE066FF}" srcOrd="2" destOrd="0" presId="urn:microsoft.com/office/officeart/2005/8/layout/venn3"/>
    <dgm:cxn modelId="{54D7C41F-71BB-4908-BD5A-B9E3225E6ABB}" type="presParOf" srcId="{C87483EB-D3CE-4BCD-A723-94B50AAC8CF0}" destId="{EB5DC92E-F717-49FE-8085-69B4B5BD44EC}" srcOrd="3" destOrd="0" presId="urn:microsoft.com/office/officeart/2005/8/layout/venn3"/>
    <dgm:cxn modelId="{B26439A1-1E8A-4EAB-A39C-EEC4174CA8B1}" type="presParOf" srcId="{C87483EB-D3CE-4BCD-A723-94B50AAC8CF0}" destId="{12019825-EFE0-4583-BC61-4CE238D02AA5}" srcOrd="4" destOrd="0" presId="urn:microsoft.com/office/officeart/2005/8/layout/venn3"/>
    <dgm:cxn modelId="{0E57A23D-D1E9-4D18-B0EB-29AE1A463810}" type="presParOf" srcId="{C87483EB-D3CE-4BCD-A723-94B50AAC8CF0}" destId="{BA37D136-F35E-4714-B304-F3DCD9FBAAA8}" srcOrd="5" destOrd="0" presId="urn:microsoft.com/office/officeart/2005/8/layout/venn3"/>
    <dgm:cxn modelId="{4FD145E1-9453-49E4-8B56-ABD45973BBDC}" type="presParOf" srcId="{C87483EB-D3CE-4BCD-A723-94B50AAC8CF0}" destId="{90E94164-AD16-4BA3-99DC-CD6B32461C30}" srcOrd="6" destOrd="0" presId="urn:microsoft.com/office/officeart/2005/8/layout/venn3"/>
    <dgm:cxn modelId="{32376B92-ACB0-4B40-9214-CF765287EA03}" type="presParOf" srcId="{C87483EB-D3CE-4BCD-A723-94B50AAC8CF0}" destId="{F9A7544C-747E-426F-AF38-C4DED3A782E4}" srcOrd="7" destOrd="0" presId="urn:microsoft.com/office/officeart/2005/8/layout/venn3"/>
    <dgm:cxn modelId="{373A3DE6-8BD7-45EE-AA3F-555BC0996171}" type="presParOf" srcId="{C87483EB-D3CE-4BCD-A723-94B50AAC8CF0}" destId="{B5167589-70C6-448C-A95E-4EA4DF8D6C66}" srcOrd="8" destOrd="0" presId="urn:microsoft.com/office/officeart/2005/8/layout/venn3"/>
    <dgm:cxn modelId="{639D0B5F-4011-4806-ABAA-CE454AA82FE6}" type="presParOf" srcId="{C87483EB-D3CE-4BCD-A723-94B50AAC8CF0}" destId="{29DD849E-79B4-46CC-9CB3-D53CDD5F3DCE}" srcOrd="9" destOrd="0" presId="urn:microsoft.com/office/officeart/2005/8/layout/venn3"/>
    <dgm:cxn modelId="{2E0950A1-34C6-405D-AB2D-77D4B3406EC5}" type="presParOf" srcId="{C87483EB-D3CE-4BCD-A723-94B50AAC8CF0}" destId="{D3E855AB-22B5-4605-AE81-28E4D550318E}" srcOrd="10" destOrd="0" presId="urn:microsoft.com/office/officeart/2005/8/layout/venn3"/>
    <dgm:cxn modelId="{A4F7A4C8-37A3-4C22-8888-02B68D31509F}" type="presParOf" srcId="{C87483EB-D3CE-4BCD-A723-94B50AAC8CF0}" destId="{F704E891-D893-4D6D-AE47-50CACC451A01}" srcOrd="11" destOrd="0" presId="urn:microsoft.com/office/officeart/2005/8/layout/venn3"/>
    <dgm:cxn modelId="{8B1E5456-0F4C-4FD2-A565-D3311F578BC9}" type="presParOf" srcId="{C87483EB-D3CE-4BCD-A723-94B50AAC8CF0}" destId="{018ED722-3948-4E3E-9B3E-85CE0FF32BF1}" srcOrd="12" destOrd="0" presId="urn:microsoft.com/office/officeart/2005/8/layout/venn3"/>
    <dgm:cxn modelId="{638EB261-0312-4D7D-B431-75E87A6ABE4E}" type="presParOf" srcId="{C87483EB-D3CE-4BCD-A723-94B50AAC8CF0}" destId="{4CD215E7-9C01-4FE3-9DC2-0F6B031D25A2}" srcOrd="13" destOrd="0" presId="urn:microsoft.com/office/officeart/2005/8/layout/venn3"/>
    <dgm:cxn modelId="{FD3D91C0-6CB0-4695-8A85-B180BC713BA6}" type="presParOf" srcId="{C87483EB-D3CE-4BCD-A723-94B50AAC8CF0}" destId="{E883724D-357B-4C6E-8555-595B2E598704}" srcOrd="14" destOrd="0" presId="urn:microsoft.com/office/officeart/2005/8/layout/venn3"/>
    <dgm:cxn modelId="{3236B105-1A9D-4A5C-9170-03AF2EA7562E}" type="presParOf" srcId="{C87483EB-D3CE-4BCD-A723-94B50AAC8CF0}" destId="{6842C43C-C6BB-4C8D-AFAD-83EEBFA0EB95}" srcOrd="15" destOrd="0" presId="urn:microsoft.com/office/officeart/2005/8/layout/venn3"/>
    <dgm:cxn modelId="{71904900-A445-46F3-9C1F-620AE6285250}" type="presParOf" srcId="{C87483EB-D3CE-4BCD-A723-94B50AAC8CF0}" destId="{F540EC95-8BAD-4903-97DD-0DA2D0198449}" srcOrd="1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81BD54-9B59-4A16-A379-D9FD432E820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8D3F27-A528-4C52-B3E1-39CD16A3CEBC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dirty="0" smtClean="0"/>
            <a:t>آمار</a:t>
          </a:r>
          <a:endParaRPr lang="en-US" dirty="0"/>
        </a:p>
      </dgm:t>
    </dgm:pt>
    <dgm:pt modelId="{4FD2C149-AE53-489E-B9A9-06BEB6148CDE}" type="parTrans" cxnId="{2598C0E0-ED7D-4454-9F3F-2AF91F937EB8}">
      <dgm:prSet/>
      <dgm:spPr/>
      <dgm:t>
        <a:bodyPr/>
        <a:lstStyle/>
        <a:p>
          <a:endParaRPr lang="en-US"/>
        </a:p>
      </dgm:t>
    </dgm:pt>
    <dgm:pt modelId="{586D108E-7CA0-45D0-BA1B-4BA5FC6AB54F}" type="sibTrans" cxnId="{2598C0E0-ED7D-4454-9F3F-2AF91F937EB8}">
      <dgm:prSet/>
      <dgm:spPr/>
      <dgm:t>
        <a:bodyPr/>
        <a:lstStyle/>
        <a:p>
          <a:endParaRPr lang="en-US"/>
        </a:p>
      </dgm:t>
    </dgm:pt>
    <dgm:pt modelId="{068D0D38-68CA-4C7B-9C8F-1A1120B74867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dirty="0" smtClean="0"/>
            <a:t>آمار توصیفی</a:t>
          </a:r>
          <a:endParaRPr lang="en-US" dirty="0"/>
        </a:p>
      </dgm:t>
    </dgm:pt>
    <dgm:pt modelId="{075B59CA-20C9-4A85-B113-641A0EF33C8C}" type="parTrans" cxnId="{D1C21677-4169-4307-975B-C009AEF01983}">
      <dgm:prSet/>
      <dgm:spPr/>
      <dgm:t>
        <a:bodyPr/>
        <a:lstStyle/>
        <a:p>
          <a:endParaRPr lang="en-US"/>
        </a:p>
      </dgm:t>
    </dgm:pt>
    <dgm:pt modelId="{32EA48D9-F9D9-45E5-B053-93E80DF83712}" type="sibTrans" cxnId="{D1C21677-4169-4307-975B-C009AEF01983}">
      <dgm:prSet/>
      <dgm:spPr/>
      <dgm:t>
        <a:bodyPr/>
        <a:lstStyle/>
        <a:p>
          <a:endParaRPr lang="en-US"/>
        </a:p>
      </dgm:t>
    </dgm:pt>
    <dgm:pt modelId="{C7E8BD79-EC86-4948-9FAC-D6F1077DF8EC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dirty="0" smtClean="0">
              <a:hlinkClick xmlns:r="http://schemas.openxmlformats.org/officeDocument/2006/relationships" r:id="" action="ppaction://hlinkshowjump?jump=nextslide"/>
            </a:rPr>
            <a:t>نمودار(گراف)</a:t>
          </a:r>
        </a:p>
        <a:p>
          <a:pPr rtl="1"/>
          <a:r>
            <a:rPr lang="fa-IR" dirty="0" smtClean="0">
              <a:hlinkClick xmlns:r="http://schemas.openxmlformats.org/officeDocument/2006/relationships" r:id="" action="ppaction://hlinkshowjump?jump=nextslide"/>
            </a:rPr>
            <a:t>شاخص های توصیفی</a:t>
          </a:r>
          <a:endParaRPr lang="en-US" dirty="0"/>
        </a:p>
      </dgm:t>
    </dgm:pt>
    <dgm:pt modelId="{F3EA7E81-DBA2-4B7D-9016-D34940BB8304}" type="parTrans" cxnId="{B27806A4-2A62-449A-ADB6-514EC6E72097}">
      <dgm:prSet/>
      <dgm:spPr/>
      <dgm:t>
        <a:bodyPr/>
        <a:lstStyle/>
        <a:p>
          <a:endParaRPr lang="en-US"/>
        </a:p>
      </dgm:t>
    </dgm:pt>
    <dgm:pt modelId="{7074C619-FBD4-41AB-82C7-33CB1A46DBF5}" type="sibTrans" cxnId="{B27806A4-2A62-449A-ADB6-514EC6E72097}">
      <dgm:prSet/>
      <dgm:spPr/>
      <dgm:t>
        <a:bodyPr/>
        <a:lstStyle/>
        <a:p>
          <a:endParaRPr lang="en-US"/>
        </a:p>
      </dgm:t>
    </dgm:pt>
    <dgm:pt modelId="{6F469F5A-546B-41EA-B7B4-9A0E61D376A7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dirty="0" smtClean="0"/>
            <a:t>آمار استنباطی</a:t>
          </a:r>
          <a:endParaRPr lang="en-US" dirty="0"/>
        </a:p>
      </dgm:t>
    </dgm:pt>
    <dgm:pt modelId="{E99E9181-A6FD-482B-811A-2FB5E3EF4024}" type="parTrans" cxnId="{B2AD70B4-4CEE-4350-9354-F8EAF2453250}">
      <dgm:prSet/>
      <dgm:spPr/>
      <dgm:t>
        <a:bodyPr/>
        <a:lstStyle/>
        <a:p>
          <a:endParaRPr lang="en-US"/>
        </a:p>
      </dgm:t>
    </dgm:pt>
    <dgm:pt modelId="{DB8A1490-39C3-450F-AA6A-5031C6AD31B8}" type="sibTrans" cxnId="{B2AD70B4-4CEE-4350-9354-F8EAF2453250}">
      <dgm:prSet/>
      <dgm:spPr/>
      <dgm:t>
        <a:bodyPr/>
        <a:lstStyle/>
        <a:p>
          <a:endParaRPr lang="en-US"/>
        </a:p>
      </dgm:t>
    </dgm:pt>
    <dgm:pt modelId="{E6A42475-F869-4180-AC8D-B3CB8C569BB2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dirty="0" smtClean="0">
              <a:hlinkClick xmlns:r="http://schemas.openxmlformats.org/officeDocument/2006/relationships" r:id="rId1" action="ppaction://hlinksldjump"/>
            </a:rPr>
            <a:t>آزمون های آماری</a:t>
          </a:r>
        </a:p>
        <a:p>
          <a:pPr rtl="1"/>
          <a:r>
            <a:rPr lang="fa-IR" dirty="0" smtClean="0">
              <a:hlinkClick xmlns:r="http://schemas.openxmlformats.org/officeDocument/2006/relationships" r:id="rId1" action="ppaction://hlinksldjump"/>
            </a:rPr>
            <a:t>( پارامتری و  ناپارامتری)</a:t>
          </a:r>
          <a:endParaRPr lang="en-US" dirty="0"/>
        </a:p>
      </dgm:t>
    </dgm:pt>
    <dgm:pt modelId="{349B2846-0CE9-4D4B-B73C-74B7F28CB006}" type="parTrans" cxnId="{E211A244-1395-4BCD-B437-3F01292AC999}">
      <dgm:prSet/>
      <dgm:spPr/>
      <dgm:t>
        <a:bodyPr/>
        <a:lstStyle/>
        <a:p>
          <a:endParaRPr lang="en-US"/>
        </a:p>
      </dgm:t>
    </dgm:pt>
    <dgm:pt modelId="{F1C813E0-056B-4F39-A6D7-706A97004C6C}" type="sibTrans" cxnId="{E211A244-1395-4BCD-B437-3F01292AC999}">
      <dgm:prSet/>
      <dgm:spPr/>
      <dgm:t>
        <a:bodyPr/>
        <a:lstStyle/>
        <a:p>
          <a:endParaRPr lang="en-US"/>
        </a:p>
      </dgm:t>
    </dgm:pt>
    <dgm:pt modelId="{A827D791-840D-4973-BF76-EC5B60869B40}" type="pres">
      <dgm:prSet presAssocID="{F981BD54-9B59-4A16-A379-D9FD432E820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D044F4-B53D-4FF8-8653-8E227A6800BE}" type="pres">
      <dgm:prSet presAssocID="{118D3F27-A528-4C52-B3E1-39CD16A3CEBC}" presName="root1" presStyleCnt="0"/>
      <dgm:spPr/>
    </dgm:pt>
    <dgm:pt modelId="{8101F0ED-09FA-472B-BFE6-DB7D4EC6F64F}" type="pres">
      <dgm:prSet presAssocID="{118D3F27-A528-4C52-B3E1-39CD16A3CEB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4FE7FA-4D16-4D76-8873-8430E27C3133}" type="pres">
      <dgm:prSet presAssocID="{118D3F27-A528-4C52-B3E1-39CD16A3CEBC}" presName="level2hierChild" presStyleCnt="0"/>
      <dgm:spPr/>
    </dgm:pt>
    <dgm:pt modelId="{FA8F6218-60EB-47C8-886D-6E8A2D9BBD72}" type="pres">
      <dgm:prSet presAssocID="{075B59CA-20C9-4A85-B113-641A0EF33C8C}" presName="conn2-1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DBB18304-3CE1-4662-80E4-777992AD3A0C}" type="pres">
      <dgm:prSet presAssocID="{075B59CA-20C9-4A85-B113-641A0EF33C8C}" presName="connTx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B6B8394F-44DE-4B59-95AD-4590CD1B6A42}" type="pres">
      <dgm:prSet presAssocID="{068D0D38-68CA-4C7B-9C8F-1A1120B74867}" presName="root2" presStyleCnt="0"/>
      <dgm:spPr/>
    </dgm:pt>
    <dgm:pt modelId="{C617DC0B-86CE-4A11-AB98-D86D9E9B1957}" type="pres">
      <dgm:prSet presAssocID="{068D0D38-68CA-4C7B-9C8F-1A1120B74867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F62E039-46FA-4E12-9860-5390787359CE}" type="pres">
      <dgm:prSet presAssocID="{068D0D38-68CA-4C7B-9C8F-1A1120B74867}" presName="level3hierChild" presStyleCnt="0"/>
      <dgm:spPr/>
    </dgm:pt>
    <dgm:pt modelId="{C3708709-2525-44B2-89BE-669A65428228}" type="pres">
      <dgm:prSet presAssocID="{F3EA7E81-DBA2-4B7D-9016-D34940BB8304}" presName="conn2-1" presStyleLbl="parChTrans1D3" presStyleIdx="0" presStyleCnt="2"/>
      <dgm:spPr/>
      <dgm:t>
        <a:bodyPr/>
        <a:lstStyle/>
        <a:p>
          <a:pPr rtl="1"/>
          <a:endParaRPr lang="fa-IR"/>
        </a:p>
      </dgm:t>
    </dgm:pt>
    <dgm:pt modelId="{B1304933-0C27-41D1-B47B-C27223376BDE}" type="pres">
      <dgm:prSet presAssocID="{F3EA7E81-DBA2-4B7D-9016-D34940BB8304}" presName="connTx" presStyleLbl="parChTrans1D3" presStyleIdx="0" presStyleCnt="2"/>
      <dgm:spPr/>
      <dgm:t>
        <a:bodyPr/>
        <a:lstStyle/>
        <a:p>
          <a:pPr rtl="1"/>
          <a:endParaRPr lang="fa-IR"/>
        </a:p>
      </dgm:t>
    </dgm:pt>
    <dgm:pt modelId="{4EE66D00-422D-45F3-B54E-6D69CAF9B8A2}" type="pres">
      <dgm:prSet presAssocID="{C7E8BD79-EC86-4948-9FAC-D6F1077DF8EC}" presName="root2" presStyleCnt="0"/>
      <dgm:spPr/>
    </dgm:pt>
    <dgm:pt modelId="{AEA4D91D-A6F1-4C10-A123-6926001E40E0}" type="pres">
      <dgm:prSet presAssocID="{C7E8BD79-EC86-4948-9FAC-D6F1077DF8EC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914A69-B5BA-4333-8CA9-3CD9C7C9BD36}" type="pres">
      <dgm:prSet presAssocID="{C7E8BD79-EC86-4948-9FAC-D6F1077DF8EC}" presName="level3hierChild" presStyleCnt="0"/>
      <dgm:spPr/>
    </dgm:pt>
    <dgm:pt modelId="{D3ADC67B-5DC6-405F-A985-AD04B1B6CCDA}" type="pres">
      <dgm:prSet presAssocID="{E99E9181-A6FD-482B-811A-2FB5E3EF4024}" presName="conn2-1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BAB3DE6A-5B3E-425C-93C2-3788CB131F7B}" type="pres">
      <dgm:prSet presAssocID="{E99E9181-A6FD-482B-811A-2FB5E3EF4024}" presName="connTx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311BAE9F-43DB-4A55-9A29-EEAE44240EC9}" type="pres">
      <dgm:prSet presAssocID="{6F469F5A-546B-41EA-B7B4-9A0E61D376A7}" presName="root2" presStyleCnt="0"/>
      <dgm:spPr/>
    </dgm:pt>
    <dgm:pt modelId="{BA4E0789-FCCA-4D09-BE50-D8EB6C3D342C}" type="pres">
      <dgm:prSet presAssocID="{6F469F5A-546B-41EA-B7B4-9A0E61D376A7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56B1638-FE74-45D9-8CEB-984B1B201E52}" type="pres">
      <dgm:prSet presAssocID="{6F469F5A-546B-41EA-B7B4-9A0E61D376A7}" presName="level3hierChild" presStyleCnt="0"/>
      <dgm:spPr/>
    </dgm:pt>
    <dgm:pt modelId="{D87FA913-DDD6-43FD-9AE1-99B92941BBDF}" type="pres">
      <dgm:prSet presAssocID="{349B2846-0CE9-4D4B-B73C-74B7F28CB006}" presName="conn2-1" presStyleLbl="parChTrans1D3" presStyleIdx="1" presStyleCnt="2"/>
      <dgm:spPr/>
      <dgm:t>
        <a:bodyPr/>
        <a:lstStyle/>
        <a:p>
          <a:pPr rtl="1"/>
          <a:endParaRPr lang="fa-IR"/>
        </a:p>
      </dgm:t>
    </dgm:pt>
    <dgm:pt modelId="{6105F59F-72E8-4804-9879-2284B90CD3D2}" type="pres">
      <dgm:prSet presAssocID="{349B2846-0CE9-4D4B-B73C-74B7F28CB006}" presName="connTx" presStyleLbl="parChTrans1D3" presStyleIdx="1" presStyleCnt="2"/>
      <dgm:spPr/>
      <dgm:t>
        <a:bodyPr/>
        <a:lstStyle/>
        <a:p>
          <a:pPr rtl="1"/>
          <a:endParaRPr lang="fa-IR"/>
        </a:p>
      </dgm:t>
    </dgm:pt>
    <dgm:pt modelId="{4ED00804-DF26-4323-850A-389F3D1570CC}" type="pres">
      <dgm:prSet presAssocID="{E6A42475-F869-4180-AC8D-B3CB8C569BB2}" presName="root2" presStyleCnt="0"/>
      <dgm:spPr/>
    </dgm:pt>
    <dgm:pt modelId="{79A86FAD-9BFD-443D-8D5F-E639661B9BE4}" type="pres">
      <dgm:prSet presAssocID="{E6A42475-F869-4180-AC8D-B3CB8C569BB2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554804-F971-4661-8948-11E4FD97AA24}" type="pres">
      <dgm:prSet presAssocID="{E6A42475-F869-4180-AC8D-B3CB8C569BB2}" presName="level3hierChild" presStyleCnt="0"/>
      <dgm:spPr/>
    </dgm:pt>
  </dgm:ptLst>
  <dgm:cxnLst>
    <dgm:cxn modelId="{D1C21677-4169-4307-975B-C009AEF01983}" srcId="{118D3F27-A528-4C52-B3E1-39CD16A3CEBC}" destId="{068D0D38-68CA-4C7B-9C8F-1A1120B74867}" srcOrd="0" destOrd="0" parTransId="{075B59CA-20C9-4A85-B113-641A0EF33C8C}" sibTransId="{32EA48D9-F9D9-45E5-B053-93E80DF83712}"/>
    <dgm:cxn modelId="{A3C2DC41-5A6C-41E9-805C-17F2933AF9FB}" type="presOf" srcId="{F3EA7E81-DBA2-4B7D-9016-D34940BB8304}" destId="{B1304933-0C27-41D1-B47B-C27223376BDE}" srcOrd="1" destOrd="0" presId="urn:microsoft.com/office/officeart/2005/8/layout/hierarchy2"/>
    <dgm:cxn modelId="{62C80D4C-E785-4762-8B31-0755636CACC8}" type="presOf" srcId="{F3EA7E81-DBA2-4B7D-9016-D34940BB8304}" destId="{C3708709-2525-44B2-89BE-669A65428228}" srcOrd="0" destOrd="0" presId="urn:microsoft.com/office/officeart/2005/8/layout/hierarchy2"/>
    <dgm:cxn modelId="{63D6C2D5-D31D-4698-AF75-19B028569C11}" type="presOf" srcId="{349B2846-0CE9-4D4B-B73C-74B7F28CB006}" destId="{6105F59F-72E8-4804-9879-2284B90CD3D2}" srcOrd="1" destOrd="0" presId="urn:microsoft.com/office/officeart/2005/8/layout/hierarchy2"/>
    <dgm:cxn modelId="{B2AD70B4-4CEE-4350-9354-F8EAF2453250}" srcId="{118D3F27-A528-4C52-B3E1-39CD16A3CEBC}" destId="{6F469F5A-546B-41EA-B7B4-9A0E61D376A7}" srcOrd="1" destOrd="0" parTransId="{E99E9181-A6FD-482B-811A-2FB5E3EF4024}" sibTransId="{DB8A1490-39C3-450F-AA6A-5031C6AD31B8}"/>
    <dgm:cxn modelId="{55E88BD7-61AA-4129-B60B-995A71415CCE}" type="presOf" srcId="{E6A42475-F869-4180-AC8D-B3CB8C569BB2}" destId="{79A86FAD-9BFD-443D-8D5F-E639661B9BE4}" srcOrd="0" destOrd="0" presId="urn:microsoft.com/office/officeart/2005/8/layout/hierarchy2"/>
    <dgm:cxn modelId="{2EB3ABF6-E038-43D2-8998-E0EDCAC989B7}" type="presOf" srcId="{F981BD54-9B59-4A16-A379-D9FD432E8204}" destId="{A827D791-840D-4973-BF76-EC5B60869B40}" srcOrd="0" destOrd="0" presId="urn:microsoft.com/office/officeart/2005/8/layout/hierarchy2"/>
    <dgm:cxn modelId="{CC579B6C-DE73-4029-85B4-69DFA3BD7281}" type="presOf" srcId="{118D3F27-A528-4C52-B3E1-39CD16A3CEBC}" destId="{8101F0ED-09FA-472B-BFE6-DB7D4EC6F64F}" srcOrd="0" destOrd="0" presId="urn:microsoft.com/office/officeart/2005/8/layout/hierarchy2"/>
    <dgm:cxn modelId="{74585CA2-1133-4DC0-B1FA-462D1EAA4096}" type="presOf" srcId="{075B59CA-20C9-4A85-B113-641A0EF33C8C}" destId="{DBB18304-3CE1-4662-80E4-777992AD3A0C}" srcOrd="1" destOrd="0" presId="urn:microsoft.com/office/officeart/2005/8/layout/hierarchy2"/>
    <dgm:cxn modelId="{6955126F-3655-4E86-B125-21BEFA9BB441}" type="presOf" srcId="{349B2846-0CE9-4D4B-B73C-74B7F28CB006}" destId="{D87FA913-DDD6-43FD-9AE1-99B92941BBDF}" srcOrd="0" destOrd="0" presId="urn:microsoft.com/office/officeart/2005/8/layout/hierarchy2"/>
    <dgm:cxn modelId="{2598C0E0-ED7D-4454-9F3F-2AF91F937EB8}" srcId="{F981BD54-9B59-4A16-A379-D9FD432E8204}" destId="{118D3F27-A528-4C52-B3E1-39CD16A3CEBC}" srcOrd="0" destOrd="0" parTransId="{4FD2C149-AE53-489E-B9A9-06BEB6148CDE}" sibTransId="{586D108E-7CA0-45D0-BA1B-4BA5FC6AB54F}"/>
    <dgm:cxn modelId="{A65C9741-24F6-4665-9BB2-06EC09803BAB}" type="presOf" srcId="{6F469F5A-546B-41EA-B7B4-9A0E61D376A7}" destId="{BA4E0789-FCCA-4D09-BE50-D8EB6C3D342C}" srcOrd="0" destOrd="0" presId="urn:microsoft.com/office/officeart/2005/8/layout/hierarchy2"/>
    <dgm:cxn modelId="{EB9364F5-6A52-4D27-8260-FF7A5A9AEB19}" type="presOf" srcId="{E99E9181-A6FD-482B-811A-2FB5E3EF4024}" destId="{BAB3DE6A-5B3E-425C-93C2-3788CB131F7B}" srcOrd="1" destOrd="0" presId="urn:microsoft.com/office/officeart/2005/8/layout/hierarchy2"/>
    <dgm:cxn modelId="{B27806A4-2A62-449A-ADB6-514EC6E72097}" srcId="{068D0D38-68CA-4C7B-9C8F-1A1120B74867}" destId="{C7E8BD79-EC86-4948-9FAC-D6F1077DF8EC}" srcOrd="0" destOrd="0" parTransId="{F3EA7E81-DBA2-4B7D-9016-D34940BB8304}" sibTransId="{7074C619-FBD4-41AB-82C7-33CB1A46DBF5}"/>
    <dgm:cxn modelId="{A930CDBF-7428-4D74-8326-CC95CA2BEA6D}" type="presOf" srcId="{E99E9181-A6FD-482B-811A-2FB5E3EF4024}" destId="{D3ADC67B-5DC6-405F-A985-AD04B1B6CCDA}" srcOrd="0" destOrd="0" presId="urn:microsoft.com/office/officeart/2005/8/layout/hierarchy2"/>
    <dgm:cxn modelId="{FB34280A-5B3A-4B87-A0DD-649BF4EC51CB}" type="presOf" srcId="{075B59CA-20C9-4A85-B113-641A0EF33C8C}" destId="{FA8F6218-60EB-47C8-886D-6E8A2D9BBD72}" srcOrd="0" destOrd="0" presId="urn:microsoft.com/office/officeart/2005/8/layout/hierarchy2"/>
    <dgm:cxn modelId="{E211A244-1395-4BCD-B437-3F01292AC999}" srcId="{6F469F5A-546B-41EA-B7B4-9A0E61D376A7}" destId="{E6A42475-F869-4180-AC8D-B3CB8C569BB2}" srcOrd="0" destOrd="0" parTransId="{349B2846-0CE9-4D4B-B73C-74B7F28CB006}" sibTransId="{F1C813E0-056B-4F39-A6D7-706A97004C6C}"/>
    <dgm:cxn modelId="{43C39D24-5474-41BA-B312-4DEF26FFD1E3}" type="presOf" srcId="{068D0D38-68CA-4C7B-9C8F-1A1120B74867}" destId="{C617DC0B-86CE-4A11-AB98-D86D9E9B1957}" srcOrd="0" destOrd="0" presId="urn:microsoft.com/office/officeart/2005/8/layout/hierarchy2"/>
    <dgm:cxn modelId="{1E35CD29-E41D-40C3-B027-0511A575838D}" type="presOf" srcId="{C7E8BD79-EC86-4948-9FAC-D6F1077DF8EC}" destId="{AEA4D91D-A6F1-4C10-A123-6926001E40E0}" srcOrd="0" destOrd="0" presId="urn:microsoft.com/office/officeart/2005/8/layout/hierarchy2"/>
    <dgm:cxn modelId="{18C03DE8-249B-4174-B8F1-6307EBBA0D0C}" type="presParOf" srcId="{A827D791-840D-4973-BF76-EC5B60869B40}" destId="{0FD044F4-B53D-4FF8-8653-8E227A6800BE}" srcOrd="0" destOrd="0" presId="urn:microsoft.com/office/officeart/2005/8/layout/hierarchy2"/>
    <dgm:cxn modelId="{4195B4CD-6661-4EB5-9CBF-08089F05B082}" type="presParOf" srcId="{0FD044F4-B53D-4FF8-8653-8E227A6800BE}" destId="{8101F0ED-09FA-472B-BFE6-DB7D4EC6F64F}" srcOrd="0" destOrd="0" presId="urn:microsoft.com/office/officeart/2005/8/layout/hierarchy2"/>
    <dgm:cxn modelId="{D112AA28-FAF7-4823-B537-2F9460130A13}" type="presParOf" srcId="{0FD044F4-B53D-4FF8-8653-8E227A6800BE}" destId="{234FE7FA-4D16-4D76-8873-8430E27C3133}" srcOrd="1" destOrd="0" presId="urn:microsoft.com/office/officeart/2005/8/layout/hierarchy2"/>
    <dgm:cxn modelId="{5F615FC0-496C-40A6-9549-2DD7778217F2}" type="presParOf" srcId="{234FE7FA-4D16-4D76-8873-8430E27C3133}" destId="{FA8F6218-60EB-47C8-886D-6E8A2D9BBD72}" srcOrd="0" destOrd="0" presId="urn:microsoft.com/office/officeart/2005/8/layout/hierarchy2"/>
    <dgm:cxn modelId="{42901CAB-1443-4FE4-9367-24EA1A7A6F50}" type="presParOf" srcId="{FA8F6218-60EB-47C8-886D-6E8A2D9BBD72}" destId="{DBB18304-3CE1-4662-80E4-777992AD3A0C}" srcOrd="0" destOrd="0" presId="urn:microsoft.com/office/officeart/2005/8/layout/hierarchy2"/>
    <dgm:cxn modelId="{CB362293-1923-46F5-9158-65FDF918DB61}" type="presParOf" srcId="{234FE7FA-4D16-4D76-8873-8430E27C3133}" destId="{B6B8394F-44DE-4B59-95AD-4590CD1B6A42}" srcOrd="1" destOrd="0" presId="urn:microsoft.com/office/officeart/2005/8/layout/hierarchy2"/>
    <dgm:cxn modelId="{1FDA0DC0-8FBF-43A7-9C9A-3D90DD6E78FE}" type="presParOf" srcId="{B6B8394F-44DE-4B59-95AD-4590CD1B6A42}" destId="{C617DC0B-86CE-4A11-AB98-D86D9E9B1957}" srcOrd="0" destOrd="0" presId="urn:microsoft.com/office/officeart/2005/8/layout/hierarchy2"/>
    <dgm:cxn modelId="{C1A029A2-62C9-4C4B-9F49-D5834EDD896E}" type="presParOf" srcId="{B6B8394F-44DE-4B59-95AD-4590CD1B6A42}" destId="{0F62E039-46FA-4E12-9860-5390787359CE}" srcOrd="1" destOrd="0" presId="urn:microsoft.com/office/officeart/2005/8/layout/hierarchy2"/>
    <dgm:cxn modelId="{B3195AC1-60E0-4984-9704-39FE8660DA03}" type="presParOf" srcId="{0F62E039-46FA-4E12-9860-5390787359CE}" destId="{C3708709-2525-44B2-89BE-669A65428228}" srcOrd="0" destOrd="0" presId="urn:microsoft.com/office/officeart/2005/8/layout/hierarchy2"/>
    <dgm:cxn modelId="{6ECE51BC-FC38-425D-BEB7-389A39254B61}" type="presParOf" srcId="{C3708709-2525-44B2-89BE-669A65428228}" destId="{B1304933-0C27-41D1-B47B-C27223376BDE}" srcOrd="0" destOrd="0" presId="urn:microsoft.com/office/officeart/2005/8/layout/hierarchy2"/>
    <dgm:cxn modelId="{8E26447F-CC85-4FBF-8857-3CFB3146A8FA}" type="presParOf" srcId="{0F62E039-46FA-4E12-9860-5390787359CE}" destId="{4EE66D00-422D-45F3-B54E-6D69CAF9B8A2}" srcOrd="1" destOrd="0" presId="urn:microsoft.com/office/officeart/2005/8/layout/hierarchy2"/>
    <dgm:cxn modelId="{5AD946A4-EA8D-48E9-A6E9-25077F4BE3C8}" type="presParOf" srcId="{4EE66D00-422D-45F3-B54E-6D69CAF9B8A2}" destId="{AEA4D91D-A6F1-4C10-A123-6926001E40E0}" srcOrd="0" destOrd="0" presId="urn:microsoft.com/office/officeart/2005/8/layout/hierarchy2"/>
    <dgm:cxn modelId="{8F0B8FBF-05FF-4361-BF98-F7864FDB61FB}" type="presParOf" srcId="{4EE66D00-422D-45F3-B54E-6D69CAF9B8A2}" destId="{95914A69-B5BA-4333-8CA9-3CD9C7C9BD36}" srcOrd="1" destOrd="0" presId="urn:microsoft.com/office/officeart/2005/8/layout/hierarchy2"/>
    <dgm:cxn modelId="{17BDCBBB-B0B9-4C8A-8D7D-FDEB3933DC83}" type="presParOf" srcId="{234FE7FA-4D16-4D76-8873-8430E27C3133}" destId="{D3ADC67B-5DC6-405F-A985-AD04B1B6CCDA}" srcOrd="2" destOrd="0" presId="urn:microsoft.com/office/officeart/2005/8/layout/hierarchy2"/>
    <dgm:cxn modelId="{66C5A597-8B0E-4E55-AB8F-73B153779776}" type="presParOf" srcId="{D3ADC67B-5DC6-405F-A985-AD04B1B6CCDA}" destId="{BAB3DE6A-5B3E-425C-93C2-3788CB131F7B}" srcOrd="0" destOrd="0" presId="urn:microsoft.com/office/officeart/2005/8/layout/hierarchy2"/>
    <dgm:cxn modelId="{C105B14E-65D5-4400-BB37-874731B0B22D}" type="presParOf" srcId="{234FE7FA-4D16-4D76-8873-8430E27C3133}" destId="{311BAE9F-43DB-4A55-9A29-EEAE44240EC9}" srcOrd="3" destOrd="0" presId="urn:microsoft.com/office/officeart/2005/8/layout/hierarchy2"/>
    <dgm:cxn modelId="{203AE331-655F-4D72-9DB5-BD1429631E5C}" type="presParOf" srcId="{311BAE9F-43DB-4A55-9A29-EEAE44240EC9}" destId="{BA4E0789-FCCA-4D09-BE50-D8EB6C3D342C}" srcOrd="0" destOrd="0" presId="urn:microsoft.com/office/officeart/2005/8/layout/hierarchy2"/>
    <dgm:cxn modelId="{6430F9D5-F33F-4A3A-ADE8-CDB401E4026F}" type="presParOf" srcId="{311BAE9F-43DB-4A55-9A29-EEAE44240EC9}" destId="{456B1638-FE74-45D9-8CEB-984B1B201E52}" srcOrd="1" destOrd="0" presId="urn:microsoft.com/office/officeart/2005/8/layout/hierarchy2"/>
    <dgm:cxn modelId="{7CB4DA09-701B-4D74-86F4-A311FED5FEAA}" type="presParOf" srcId="{456B1638-FE74-45D9-8CEB-984B1B201E52}" destId="{D87FA913-DDD6-43FD-9AE1-99B92941BBDF}" srcOrd="0" destOrd="0" presId="urn:microsoft.com/office/officeart/2005/8/layout/hierarchy2"/>
    <dgm:cxn modelId="{41CF96F0-036F-4DE8-B47A-F6A7759A3AB8}" type="presParOf" srcId="{D87FA913-DDD6-43FD-9AE1-99B92941BBDF}" destId="{6105F59F-72E8-4804-9879-2284B90CD3D2}" srcOrd="0" destOrd="0" presId="urn:microsoft.com/office/officeart/2005/8/layout/hierarchy2"/>
    <dgm:cxn modelId="{56118BAB-A330-41CE-AB00-AF6473AB3623}" type="presParOf" srcId="{456B1638-FE74-45D9-8CEB-984B1B201E52}" destId="{4ED00804-DF26-4323-850A-389F3D1570CC}" srcOrd="1" destOrd="0" presId="urn:microsoft.com/office/officeart/2005/8/layout/hierarchy2"/>
    <dgm:cxn modelId="{33F0E247-A87F-48F6-A32D-E4B5A9BF94ED}" type="presParOf" srcId="{4ED00804-DF26-4323-850A-389F3D1570CC}" destId="{79A86FAD-9BFD-443D-8D5F-E639661B9BE4}" srcOrd="0" destOrd="0" presId="urn:microsoft.com/office/officeart/2005/8/layout/hierarchy2"/>
    <dgm:cxn modelId="{F1270AC9-82C7-444D-965B-40BF2CB99DA4}" type="presParOf" srcId="{4ED00804-DF26-4323-850A-389F3D1570CC}" destId="{D4554804-F971-4661-8948-11E4FD97AA2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981BD54-9B59-4A16-A379-D9FD432E820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8D3F27-A528-4C52-B3E1-39CD16A3CEBC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dirty="0" smtClean="0">
              <a:solidFill>
                <a:srgbClr val="0070C0"/>
              </a:solidFill>
            </a:rPr>
            <a:t>نمودار(گراف)</a:t>
          </a:r>
          <a:endParaRPr lang="en-US" dirty="0">
            <a:solidFill>
              <a:srgbClr val="0070C0"/>
            </a:solidFill>
          </a:endParaRPr>
        </a:p>
      </dgm:t>
    </dgm:pt>
    <dgm:pt modelId="{4FD2C149-AE53-489E-B9A9-06BEB6148CDE}" type="parTrans" cxnId="{2598C0E0-ED7D-4454-9F3F-2AF91F937EB8}">
      <dgm:prSet/>
      <dgm:spPr/>
      <dgm:t>
        <a:bodyPr/>
        <a:lstStyle/>
        <a:p>
          <a:endParaRPr lang="en-US"/>
        </a:p>
      </dgm:t>
    </dgm:pt>
    <dgm:pt modelId="{586D108E-7CA0-45D0-BA1B-4BA5FC6AB54F}" type="sibTrans" cxnId="{2598C0E0-ED7D-4454-9F3F-2AF91F937EB8}">
      <dgm:prSet/>
      <dgm:spPr/>
      <dgm:t>
        <a:bodyPr/>
        <a:lstStyle/>
        <a:p>
          <a:endParaRPr lang="en-US"/>
        </a:p>
      </dgm:t>
    </dgm:pt>
    <dgm:pt modelId="{068D0D38-68CA-4C7B-9C8F-1A1120B74867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dirty="0" smtClean="0">
              <a:solidFill>
                <a:srgbClr val="0070C0"/>
              </a:solidFill>
            </a:rPr>
            <a:t>توصیف داده های کیفی</a:t>
          </a:r>
          <a:endParaRPr lang="en-US" dirty="0">
            <a:solidFill>
              <a:srgbClr val="0070C0"/>
            </a:solidFill>
          </a:endParaRPr>
        </a:p>
      </dgm:t>
    </dgm:pt>
    <dgm:pt modelId="{075B59CA-20C9-4A85-B113-641A0EF33C8C}" type="parTrans" cxnId="{D1C21677-4169-4307-975B-C009AEF01983}">
      <dgm:prSet/>
      <dgm:spPr>
        <a:solidFill>
          <a:srgbClr val="FFC000"/>
        </a:solidFill>
      </dgm:spPr>
      <dgm:t>
        <a:bodyPr/>
        <a:lstStyle/>
        <a:p>
          <a:endParaRPr lang="en-US"/>
        </a:p>
      </dgm:t>
    </dgm:pt>
    <dgm:pt modelId="{32EA48D9-F9D9-45E5-B053-93E80DF83712}" type="sibTrans" cxnId="{D1C21677-4169-4307-975B-C009AEF01983}">
      <dgm:prSet/>
      <dgm:spPr/>
      <dgm:t>
        <a:bodyPr/>
        <a:lstStyle/>
        <a:p>
          <a:endParaRPr lang="en-US"/>
        </a:p>
      </dgm:t>
    </dgm:pt>
    <dgm:pt modelId="{C7E8BD79-EC86-4948-9FAC-D6F1077DF8EC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70C0"/>
              </a:solidFill>
            </a:rPr>
            <a:t>Bar chart</a:t>
          </a:r>
        </a:p>
        <a:p>
          <a:pPr rtl="0"/>
          <a:r>
            <a:rPr lang="en-US" b="1" dirty="0" smtClean="0">
              <a:solidFill>
                <a:srgbClr val="0070C0"/>
              </a:solidFill>
            </a:rPr>
            <a:t>Pie chart</a:t>
          </a:r>
        </a:p>
        <a:p>
          <a:pPr rtl="0"/>
          <a:r>
            <a:rPr lang="en-US" b="1" dirty="0" smtClean="0">
              <a:solidFill>
                <a:srgbClr val="0070C0"/>
              </a:solidFill>
            </a:rPr>
            <a:t>Area chart</a:t>
          </a:r>
        </a:p>
      </dgm:t>
    </dgm:pt>
    <dgm:pt modelId="{F3EA7E81-DBA2-4B7D-9016-D34940BB8304}" type="parTrans" cxnId="{B27806A4-2A62-449A-ADB6-514EC6E72097}">
      <dgm:prSet/>
      <dgm:spPr>
        <a:solidFill>
          <a:srgbClr val="FFC000"/>
        </a:solidFill>
      </dgm:spPr>
      <dgm:t>
        <a:bodyPr/>
        <a:lstStyle/>
        <a:p>
          <a:endParaRPr lang="en-US"/>
        </a:p>
      </dgm:t>
    </dgm:pt>
    <dgm:pt modelId="{7074C619-FBD4-41AB-82C7-33CB1A46DBF5}" type="sibTrans" cxnId="{B27806A4-2A62-449A-ADB6-514EC6E72097}">
      <dgm:prSet/>
      <dgm:spPr/>
      <dgm:t>
        <a:bodyPr/>
        <a:lstStyle/>
        <a:p>
          <a:endParaRPr lang="en-US"/>
        </a:p>
      </dgm:t>
    </dgm:pt>
    <dgm:pt modelId="{6F469F5A-546B-41EA-B7B4-9A0E61D376A7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dirty="0" smtClean="0">
              <a:solidFill>
                <a:srgbClr val="0070C0"/>
              </a:solidFill>
            </a:rPr>
            <a:t>توصیف داده های کمی</a:t>
          </a:r>
          <a:endParaRPr lang="en-US" dirty="0">
            <a:solidFill>
              <a:srgbClr val="0070C0"/>
            </a:solidFill>
          </a:endParaRPr>
        </a:p>
      </dgm:t>
    </dgm:pt>
    <dgm:pt modelId="{E99E9181-A6FD-482B-811A-2FB5E3EF4024}" type="parTrans" cxnId="{B2AD70B4-4CEE-4350-9354-F8EAF2453250}">
      <dgm:prSet/>
      <dgm:spPr>
        <a:solidFill>
          <a:srgbClr val="FFC000"/>
        </a:solidFill>
      </dgm:spPr>
      <dgm:t>
        <a:bodyPr/>
        <a:lstStyle/>
        <a:p>
          <a:endParaRPr lang="en-US"/>
        </a:p>
      </dgm:t>
    </dgm:pt>
    <dgm:pt modelId="{DB8A1490-39C3-450F-AA6A-5031C6AD31B8}" type="sibTrans" cxnId="{B2AD70B4-4CEE-4350-9354-F8EAF2453250}">
      <dgm:prSet/>
      <dgm:spPr/>
      <dgm:t>
        <a:bodyPr/>
        <a:lstStyle/>
        <a:p>
          <a:endParaRPr lang="en-US"/>
        </a:p>
      </dgm:t>
    </dgm:pt>
    <dgm:pt modelId="{E6A42475-F869-4180-AC8D-B3CB8C569BB2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70C0"/>
              </a:solidFill>
            </a:rPr>
            <a:t>Box plot</a:t>
          </a:r>
        </a:p>
        <a:p>
          <a:pPr rtl="0"/>
          <a:r>
            <a:rPr lang="en-US" b="1" dirty="0" smtClean="0">
              <a:solidFill>
                <a:srgbClr val="0070C0"/>
              </a:solidFill>
            </a:rPr>
            <a:t>Histogram</a:t>
          </a:r>
        </a:p>
        <a:p>
          <a:pPr rtl="0"/>
          <a:r>
            <a:rPr lang="en-US" b="1" dirty="0" smtClean="0">
              <a:solidFill>
                <a:srgbClr val="0070C0"/>
              </a:solidFill>
            </a:rPr>
            <a:t>Line chart</a:t>
          </a:r>
        </a:p>
      </dgm:t>
    </dgm:pt>
    <dgm:pt modelId="{349B2846-0CE9-4D4B-B73C-74B7F28CB006}" type="parTrans" cxnId="{E211A244-1395-4BCD-B437-3F01292AC999}">
      <dgm:prSet/>
      <dgm:spPr>
        <a:solidFill>
          <a:srgbClr val="FFC000"/>
        </a:solidFill>
      </dgm:spPr>
      <dgm:t>
        <a:bodyPr/>
        <a:lstStyle/>
        <a:p>
          <a:endParaRPr lang="en-US"/>
        </a:p>
      </dgm:t>
    </dgm:pt>
    <dgm:pt modelId="{F1C813E0-056B-4F39-A6D7-706A97004C6C}" type="sibTrans" cxnId="{E211A244-1395-4BCD-B437-3F01292AC999}">
      <dgm:prSet/>
      <dgm:spPr/>
      <dgm:t>
        <a:bodyPr/>
        <a:lstStyle/>
        <a:p>
          <a:endParaRPr lang="en-US"/>
        </a:p>
      </dgm:t>
    </dgm:pt>
    <dgm:pt modelId="{A827D791-840D-4973-BF76-EC5B60869B40}" type="pres">
      <dgm:prSet presAssocID="{F981BD54-9B59-4A16-A379-D9FD432E820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D044F4-B53D-4FF8-8653-8E227A6800BE}" type="pres">
      <dgm:prSet presAssocID="{118D3F27-A528-4C52-B3E1-39CD16A3CEBC}" presName="root1" presStyleCnt="0"/>
      <dgm:spPr/>
    </dgm:pt>
    <dgm:pt modelId="{8101F0ED-09FA-472B-BFE6-DB7D4EC6F64F}" type="pres">
      <dgm:prSet presAssocID="{118D3F27-A528-4C52-B3E1-39CD16A3CEB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4FE7FA-4D16-4D76-8873-8430E27C3133}" type="pres">
      <dgm:prSet presAssocID="{118D3F27-A528-4C52-B3E1-39CD16A3CEBC}" presName="level2hierChild" presStyleCnt="0"/>
      <dgm:spPr/>
    </dgm:pt>
    <dgm:pt modelId="{FA8F6218-60EB-47C8-886D-6E8A2D9BBD72}" type="pres">
      <dgm:prSet presAssocID="{075B59CA-20C9-4A85-B113-641A0EF33C8C}" presName="conn2-1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DBB18304-3CE1-4662-80E4-777992AD3A0C}" type="pres">
      <dgm:prSet presAssocID="{075B59CA-20C9-4A85-B113-641A0EF33C8C}" presName="connTx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B6B8394F-44DE-4B59-95AD-4590CD1B6A42}" type="pres">
      <dgm:prSet presAssocID="{068D0D38-68CA-4C7B-9C8F-1A1120B74867}" presName="root2" presStyleCnt="0"/>
      <dgm:spPr/>
    </dgm:pt>
    <dgm:pt modelId="{C617DC0B-86CE-4A11-AB98-D86D9E9B1957}" type="pres">
      <dgm:prSet presAssocID="{068D0D38-68CA-4C7B-9C8F-1A1120B74867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62E039-46FA-4E12-9860-5390787359CE}" type="pres">
      <dgm:prSet presAssocID="{068D0D38-68CA-4C7B-9C8F-1A1120B74867}" presName="level3hierChild" presStyleCnt="0"/>
      <dgm:spPr/>
    </dgm:pt>
    <dgm:pt modelId="{C3708709-2525-44B2-89BE-669A65428228}" type="pres">
      <dgm:prSet presAssocID="{F3EA7E81-DBA2-4B7D-9016-D34940BB8304}" presName="conn2-1" presStyleLbl="parChTrans1D3" presStyleIdx="0" presStyleCnt="2"/>
      <dgm:spPr/>
      <dgm:t>
        <a:bodyPr/>
        <a:lstStyle/>
        <a:p>
          <a:pPr rtl="1"/>
          <a:endParaRPr lang="fa-IR"/>
        </a:p>
      </dgm:t>
    </dgm:pt>
    <dgm:pt modelId="{B1304933-0C27-41D1-B47B-C27223376BDE}" type="pres">
      <dgm:prSet presAssocID="{F3EA7E81-DBA2-4B7D-9016-D34940BB8304}" presName="connTx" presStyleLbl="parChTrans1D3" presStyleIdx="0" presStyleCnt="2"/>
      <dgm:spPr/>
      <dgm:t>
        <a:bodyPr/>
        <a:lstStyle/>
        <a:p>
          <a:pPr rtl="1"/>
          <a:endParaRPr lang="fa-IR"/>
        </a:p>
      </dgm:t>
    </dgm:pt>
    <dgm:pt modelId="{4EE66D00-422D-45F3-B54E-6D69CAF9B8A2}" type="pres">
      <dgm:prSet presAssocID="{C7E8BD79-EC86-4948-9FAC-D6F1077DF8EC}" presName="root2" presStyleCnt="0"/>
      <dgm:spPr/>
    </dgm:pt>
    <dgm:pt modelId="{AEA4D91D-A6F1-4C10-A123-6926001E40E0}" type="pres">
      <dgm:prSet presAssocID="{C7E8BD79-EC86-4948-9FAC-D6F1077DF8EC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914A69-B5BA-4333-8CA9-3CD9C7C9BD36}" type="pres">
      <dgm:prSet presAssocID="{C7E8BD79-EC86-4948-9FAC-D6F1077DF8EC}" presName="level3hierChild" presStyleCnt="0"/>
      <dgm:spPr/>
    </dgm:pt>
    <dgm:pt modelId="{D3ADC67B-5DC6-405F-A985-AD04B1B6CCDA}" type="pres">
      <dgm:prSet presAssocID="{E99E9181-A6FD-482B-811A-2FB5E3EF4024}" presName="conn2-1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BAB3DE6A-5B3E-425C-93C2-3788CB131F7B}" type="pres">
      <dgm:prSet presAssocID="{E99E9181-A6FD-482B-811A-2FB5E3EF4024}" presName="connTx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311BAE9F-43DB-4A55-9A29-EEAE44240EC9}" type="pres">
      <dgm:prSet presAssocID="{6F469F5A-546B-41EA-B7B4-9A0E61D376A7}" presName="root2" presStyleCnt="0"/>
      <dgm:spPr/>
    </dgm:pt>
    <dgm:pt modelId="{BA4E0789-FCCA-4D09-BE50-D8EB6C3D342C}" type="pres">
      <dgm:prSet presAssocID="{6F469F5A-546B-41EA-B7B4-9A0E61D376A7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56B1638-FE74-45D9-8CEB-984B1B201E52}" type="pres">
      <dgm:prSet presAssocID="{6F469F5A-546B-41EA-B7B4-9A0E61D376A7}" presName="level3hierChild" presStyleCnt="0"/>
      <dgm:spPr/>
    </dgm:pt>
    <dgm:pt modelId="{D87FA913-DDD6-43FD-9AE1-99B92941BBDF}" type="pres">
      <dgm:prSet presAssocID="{349B2846-0CE9-4D4B-B73C-74B7F28CB006}" presName="conn2-1" presStyleLbl="parChTrans1D3" presStyleIdx="1" presStyleCnt="2"/>
      <dgm:spPr/>
      <dgm:t>
        <a:bodyPr/>
        <a:lstStyle/>
        <a:p>
          <a:pPr rtl="1"/>
          <a:endParaRPr lang="fa-IR"/>
        </a:p>
      </dgm:t>
    </dgm:pt>
    <dgm:pt modelId="{6105F59F-72E8-4804-9879-2284B90CD3D2}" type="pres">
      <dgm:prSet presAssocID="{349B2846-0CE9-4D4B-B73C-74B7F28CB006}" presName="connTx" presStyleLbl="parChTrans1D3" presStyleIdx="1" presStyleCnt="2"/>
      <dgm:spPr/>
      <dgm:t>
        <a:bodyPr/>
        <a:lstStyle/>
        <a:p>
          <a:pPr rtl="1"/>
          <a:endParaRPr lang="fa-IR"/>
        </a:p>
      </dgm:t>
    </dgm:pt>
    <dgm:pt modelId="{4ED00804-DF26-4323-850A-389F3D1570CC}" type="pres">
      <dgm:prSet presAssocID="{E6A42475-F869-4180-AC8D-B3CB8C569BB2}" presName="root2" presStyleCnt="0"/>
      <dgm:spPr/>
    </dgm:pt>
    <dgm:pt modelId="{79A86FAD-9BFD-443D-8D5F-E639661B9BE4}" type="pres">
      <dgm:prSet presAssocID="{E6A42475-F869-4180-AC8D-B3CB8C569BB2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554804-F971-4661-8948-11E4FD97AA24}" type="pres">
      <dgm:prSet presAssocID="{E6A42475-F869-4180-AC8D-B3CB8C569BB2}" presName="level3hierChild" presStyleCnt="0"/>
      <dgm:spPr/>
    </dgm:pt>
  </dgm:ptLst>
  <dgm:cxnLst>
    <dgm:cxn modelId="{D1C21677-4169-4307-975B-C009AEF01983}" srcId="{118D3F27-A528-4C52-B3E1-39CD16A3CEBC}" destId="{068D0D38-68CA-4C7B-9C8F-1A1120B74867}" srcOrd="0" destOrd="0" parTransId="{075B59CA-20C9-4A85-B113-641A0EF33C8C}" sibTransId="{32EA48D9-F9D9-45E5-B053-93E80DF83712}"/>
    <dgm:cxn modelId="{3F6D1E5C-AF67-410A-84F9-BFA7D8009F97}" type="presOf" srcId="{068D0D38-68CA-4C7B-9C8F-1A1120B74867}" destId="{C617DC0B-86CE-4A11-AB98-D86D9E9B1957}" srcOrd="0" destOrd="0" presId="urn:microsoft.com/office/officeart/2005/8/layout/hierarchy2"/>
    <dgm:cxn modelId="{74D95B5F-30F3-4A69-B403-8486503BC724}" type="presOf" srcId="{075B59CA-20C9-4A85-B113-641A0EF33C8C}" destId="{DBB18304-3CE1-4662-80E4-777992AD3A0C}" srcOrd="1" destOrd="0" presId="urn:microsoft.com/office/officeart/2005/8/layout/hierarchy2"/>
    <dgm:cxn modelId="{EBB4656E-E265-4C83-92E2-763C4822DC76}" type="presOf" srcId="{F3EA7E81-DBA2-4B7D-9016-D34940BB8304}" destId="{C3708709-2525-44B2-89BE-669A65428228}" srcOrd="0" destOrd="0" presId="urn:microsoft.com/office/officeart/2005/8/layout/hierarchy2"/>
    <dgm:cxn modelId="{B2AD70B4-4CEE-4350-9354-F8EAF2453250}" srcId="{118D3F27-A528-4C52-B3E1-39CD16A3CEBC}" destId="{6F469F5A-546B-41EA-B7B4-9A0E61D376A7}" srcOrd="1" destOrd="0" parTransId="{E99E9181-A6FD-482B-811A-2FB5E3EF4024}" sibTransId="{DB8A1490-39C3-450F-AA6A-5031C6AD31B8}"/>
    <dgm:cxn modelId="{8F84A36C-21B6-4787-8C8B-4F5A66EC0957}" type="presOf" srcId="{E6A42475-F869-4180-AC8D-B3CB8C569BB2}" destId="{79A86FAD-9BFD-443D-8D5F-E639661B9BE4}" srcOrd="0" destOrd="0" presId="urn:microsoft.com/office/officeart/2005/8/layout/hierarchy2"/>
    <dgm:cxn modelId="{BF25CC1A-7206-45AA-BD99-836E38C12491}" type="presOf" srcId="{075B59CA-20C9-4A85-B113-641A0EF33C8C}" destId="{FA8F6218-60EB-47C8-886D-6E8A2D9BBD72}" srcOrd="0" destOrd="0" presId="urn:microsoft.com/office/officeart/2005/8/layout/hierarchy2"/>
    <dgm:cxn modelId="{ED9590AC-4457-4A64-AAD5-3BBF1C286039}" type="presOf" srcId="{E99E9181-A6FD-482B-811A-2FB5E3EF4024}" destId="{D3ADC67B-5DC6-405F-A985-AD04B1B6CCDA}" srcOrd="0" destOrd="0" presId="urn:microsoft.com/office/officeart/2005/8/layout/hierarchy2"/>
    <dgm:cxn modelId="{C18D9EB8-E3BD-435B-A16D-F05AB302CCF7}" type="presOf" srcId="{C7E8BD79-EC86-4948-9FAC-D6F1077DF8EC}" destId="{AEA4D91D-A6F1-4C10-A123-6926001E40E0}" srcOrd="0" destOrd="0" presId="urn:microsoft.com/office/officeart/2005/8/layout/hierarchy2"/>
    <dgm:cxn modelId="{5ADB911E-CAB4-458B-A621-F27C98F47391}" type="presOf" srcId="{E99E9181-A6FD-482B-811A-2FB5E3EF4024}" destId="{BAB3DE6A-5B3E-425C-93C2-3788CB131F7B}" srcOrd="1" destOrd="0" presId="urn:microsoft.com/office/officeart/2005/8/layout/hierarchy2"/>
    <dgm:cxn modelId="{2598C0E0-ED7D-4454-9F3F-2AF91F937EB8}" srcId="{F981BD54-9B59-4A16-A379-D9FD432E8204}" destId="{118D3F27-A528-4C52-B3E1-39CD16A3CEBC}" srcOrd="0" destOrd="0" parTransId="{4FD2C149-AE53-489E-B9A9-06BEB6148CDE}" sibTransId="{586D108E-7CA0-45D0-BA1B-4BA5FC6AB54F}"/>
    <dgm:cxn modelId="{A7DEAB2F-6406-434C-BF81-421C42F9A426}" type="presOf" srcId="{349B2846-0CE9-4D4B-B73C-74B7F28CB006}" destId="{D87FA913-DDD6-43FD-9AE1-99B92941BBDF}" srcOrd="0" destOrd="0" presId="urn:microsoft.com/office/officeart/2005/8/layout/hierarchy2"/>
    <dgm:cxn modelId="{0F8B8B9C-63F1-40F3-99DE-94DDC4B334BD}" type="presOf" srcId="{349B2846-0CE9-4D4B-B73C-74B7F28CB006}" destId="{6105F59F-72E8-4804-9879-2284B90CD3D2}" srcOrd="1" destOrd="0" presId="urn:microsoft.com/office/officeart/2005/8/layout/hierarchy2"/>
    <dgm:cxn modelId="{B27806A4-2A62-449A-ADB6-514EC6E72097}" srcId="{068D0D38-68CA-4C7B-9C8F-1A1120B74867}" destId="{C7E8BD79-EC86-4948-9FAC-D6F1077DF8EC}" srcOrd="0" destOrd="0" parTransId="{F3EA7E81-DBA2-4B7D-9016-D34940BB8304}" sibTransId="{7074C619-FBD4-41AB-82C7-33CB1A46DBF5}"/>
    <dgm:cxn modelId="{282FC6FA-6488-43DC-A93D-F3B2FC0F0DCB}" type="presOf" srcId="{F981BD54-9B59-4A16-A379-D9FD432E8204}" destId="{A827D791-840D-4973-BF76-EC5B60869B40}" srcOrd="0" destOrd="0" presId="urn:microsoft.com/office/officeart/2005/8/layout/hierarchy2"/>
    <dgm:cxn modelId="{D46191F7-1167-444F-9461-9592905F656F}" type="presOf" srcId="{6F469F5A-546B-41EA-B7B4-9A0E61D376A7}" destId="{BA4E0789-FCCA-4D09-BE50-D8EB6C3D342C}" srcOrd="0" destOrd="0" presId="urn:microsoft.com/office/officeart/2005/8/layout/hierarchy2"/>
    <dgm:cxn modelId="{314294B9-64EC-4B1A-9E85-045EAEF1245B}" type="presOf" srcId="{F3EA7E81-DBA2-4B7D-9016-D34940BB8304}" destId="{B1304933-0C27-41D1-B47B-C27223376BDE}" srcOrd="1" destOrd="0" presId="urn:microsoft.com/office/officeart/2005/8/layout/hierarchy2"/>
    <dgm:cxn modelId="{C9FF4020-D772-466B-ABD2-EDF8EAD0367F}" type="presOf" srcId="{118D3F27-A528-4C52-B3E1-39CD16A3CEBC}" destId="{8101F0ED-09FA-472B-BFE6-DB7D4EC6F64F}" srcOrd="0" destOrd="0" presId="urn:microsoft.com/office/officeart/2005/8/layout/hierarchy2"/>
    <dgm:cxn modelId="{E211A244-1395-4BCD-B437-3F01292AC999}" srcId="{6F469F5A-546B-41EA-B7B4-9A0E61D376A7}" destId="{E6A42475-F869-4180-AC8D-B3CB8C569BB2}" srcOrd="0" destOrd="0" parTransId="{349B2846-0CE9-4D4B-B73C-74B7F28CB006}" sibTransId="{F1C813E0-056B-4F39-A6D7-706A97004C6C}"/>
    <dgm:cxn modelId="{3D394ACC-D33D-45AB-81DF-B75D9820B976}" type="presParOf" srcId="{A827D791-840D-4973-BF76-EC5B60869B40}" destId="{0FD044F4-B53D-4FF8-8653-8E227A6800BE}" srcOrd="0" destOrd="0" presId="urn:microsoft.com/office/officeart/2005/8/layout/hierarchy2"/>
    <dgm:cxn modelId="{8BA5E3F2-7C83-4962-A2A4-F9199C0B526E}" type="presParOf" srcId="{0FD044F4-B53D-4FF8-8653-8E227A6800BE}" destId="{8101F0ED-09FA-472B-BFE6-DB7D4EC6F64F}" srcOrd="0" destOrd="0" presId="urn:microsoft.com/office/officeart/2005/8/layout/hierarchy2"/>
    <dgm:cxn modelId="{50335F62-74BD-4239-AE9B-D531A3D5164F}" type="presParOf" srcId="{0FD044F4-B53D-4FF8-8653-8E227A6800BE}" destId="{234FE7FA-4D16-4D76-8873-8430E27C3133}" srcOrd="1" destOrd="0" presId="urn:microsoft.com/office/officeart/2005/8/layout/hierarchy2"/>
    <dgm:cxn modelId="{CD351211-6E6D-4D8B-B23C-7019C7488B6B}" type="presParOf" srcId="{234FE7FA-4D16-4D76-8873-8430E27C3133}" destId="{FA8F6218-60EB-47C8-886D-6E8A2D9BBD72}" srcOrd="0" destOrd="0" presId="urn:microsoft.com/office/officeart/2005/8/layout/hierarchy2"/>
    <dgm:cxn modelId="{4D25AC5E-F012-44AD-AE44-933185939C28}" type="presParOf" srcId="{FA8F6218-60EB-47C8-886D-6E8A2D9BBD72}" destId="{DBB18304-3CE1-4662-80E4-777992AD3A0C}" srcOrd="0" destOrd="0" presId="urn:microsoft.com/office/officeart/2005/8/layout/hierarchy2"/>
    <dgm:cxn modelId="{182BF98D-9BC9-436D-95F6-6271CFDDF3F2}" type="presParOf" srcId="{234FE7FA-4D16-4D76-8873-8430E27C3133}" destId="{B6B8394F-44DE-4B59-95AD-4590CD1B6A42}" srcOrd="1" destOrd="0" presId="urn:microsoft.com/office/officeart/2005/8/layout/hierarchy2"/>
    <dgm:cxn modelId="{986AE304-80F1-4FF3-90C1-8CF22C43927A}" type="presParOf" srcId="{B6B8394F-44DE-4B59-95AD-4590CD1B6A42}" destId="{C617DC0B-86CE-4A11-AB98-D86D9E9B1957}" srcOrd="0" destOrd="0" presId="urn:microsoft.com/office/officeart/2005/8/layout/hierarchy2"/>
    <dgm:cxn modelId="{80C39D58-E6F2-4855-A28C-264DCD057AC7}" type="presParOf" srcId="{B6B8394F-44DE-4B59-95AD-4590CD1B6A42}" destId="{0F62E039-46FA-4E12-9860-5390787359CE}" srcOrd="1" destOrd="0" presId="urn:microsoft.com/office/officeart/2005/8/layout/hierarchy2"/>
    <dgm:cxn modelId="{400C6051-BE70-4E53-8CFF-02A488A7296F}" type="presParOf" srcId="{0F62E039-46FA-4E12-9860-5390787359CE}" destId="{C3708709-2525-44B2-89BE-669A65428228}" srcOrd="0" destOrd="0" presId="urn:microsoft.com/office/officeart/2005/8/layout/hierarchy2"/>
    <dgm:cxn modelId="{D9D01A09-3A9B-4119-AE0F-4724BFAD2052}" type="presParOf" srcId="{C3708709-2525-44B2-89BE-669A65428228}" destId="{B1304933-0C27-41D1-B47B-C27223376BDE}" srcOrd="0" destOrd="0" presId="urn:microsoft.com/office/officeart/2005/8/layout/hierarchy2"/>
    <dgm:cxn modelId="{E7AB46EE-8D34-4516-AE3C-019036D3237E}" type="presParOf" srcId="{0F62E039-46FA-4E12-9860-5390787359CE}" destId="{4EE66D00-422D-45F3-B54E-6D69CAF9B8A2}" srcOrd="1" destOrd="0" presId="urn:microsoft.com/office/officeart/2005/8/layout/hierarchy2"/>
    <dgm:cxn modelId="{F7CE90BF-0AB1-4103-AD6E-A1CD6A51D632}" type="presParOf" srcId="{4EE66D00-422D-45F3-B54E-6D69CAF9B8A2}" destId="{AEA4D91D-A6F1-4C10-A123-6926001E40E0}" srcOrd="0" destOrd="0" presId="urn:microsoft.com/office/officeart/2005/8/layout/hierarchy2"/>
    <dgm:cxn modelId="{888925B9-3EA7-483A-8E90-926CF0A53B46}" type="presParOf" srcId="{4EE66D00-422D-45F3-B54E-6D69CAF9B8A2}" destId="{95914A69-B5BA-4333-8CA9-3CD9C7C9BD36}" srcOrd="1" destOrd="0" presId="urn:microsoft.com/office/officeart/2005/8/layout/hierarchy2"/>
    <dgm:cxn modelId="{5546107E-EF78-47D4-B1E9-8E41FD4A0FDD}" type="presParOf" srcId="{234FE7FA-4D16-4D76-8873-8430E27C3133}" destId="{D3ADC67B-5DC6-405F-A985-AD04B1B6CCDA}" srcOrd="2" destOrd="0" presId="urn:microsoft.com/office/officeart/2005/8/layout/hierarchy2"/>
    <dgm:cxn modelId="{74468C82-4B8C-4B51-9E26-8ED47D129D82}" type="presParOf" srcId="{D3ADC67B-5DC6-405F-A985-AD04B1B6CCDA}" destId="{BAB3DE6A-5B3E-425C-93C2-3788CB131F7B}" srcOrd="0" destOrd="0" presId="urn:microsoft.com/office/officeart/2005/8/layout/hierarchy2"/>
    <dgm:cxn modelId="{425E158C-CBE8-4254-82B9-C9002A6EE08B}" type="presParOf" srcId="{234FE7FA-4D16-4D76-8873-8430E27C3133}" destId="{311BAE9F-43DB-4A55-9A29-EEAE44240EC9}" srcOrd="3" destOrd="0" presId="urn:microsoft.com/office/officeart/2005/8/layout/hierarchy2"/>
    <dgm:cxn modelId="{664ACFC3-32B8-418F-8992-4240A376686E}" type="presParOf" srcId="{311BAE9F-43DB-4A55-9A29-EEAE44240EC9}" destId="{BA4E0789-FCCA-4D09-BE50-D8EB6C3D342C}" srcOrd="0" destOrd="0" presId="urn:microsoft.com/office/officeart/2005/8/layout/hierarchy2"/>
    <dgm:cxn modelId="{1F0898DC-62C7-42E0-B656-27DE94384AC5}" type="presParOf" srcId="{311BAE9F-43DB-4A55-9A29-EEAE44240EC9}" destId="{456B1638-FE74-45D9-8CEB-984B1B201E52}" srcOrd="1" destOrd="0" presId="urn:microsoft.com/office/officeart/2005/8/layout/hierarchy2"/>
    <dgm:cxn modelId="{B82C5759-853F-4F57-9026-348CB73C289D}" type="presParOf" srcId="{456B1638-FE74-45D9-8CEB-984B1B201E52}" destId="{D87FA913-DDD6-43FD-9AE1-99B92941BBDF}" srcOrd="0" destOrd="0" presId="urn:microsoft.com/office/officeart/2005/8/layout/hierarchy2"/>
    <dgm:cxn modelId="{DE9BF227-986D-4AA3-98EF-71F3E589243E}" type="presParOf" srcId="{D87FA913-DDD6-43FD-9AE1-99B92941BBDF}" destId="{6105F59F-72E8-4804-9879-2284B90CD3D2}" srcOrd="0" destOrd="0" presId="urn:microsoft.com/office/officeart/2005/8/layout/hierarchy2"/>
    <dgm:cxn modelId="{791CF231-4497-4DC6-AEDE-FFC2D0382F2D}" type="presParOf" srcId="{456B1638-FE74-45D9-8CEB-984B1B201E52}" destId="{4ED00804-DF26-4323-850A-389F3D1570CC}" srcOrd="1" destOrd="0" presId="urn:microsoft.com/office/officeart/2005/8/layout/hierarchy2"/>
    <dgm:cxn modelId="{4E2797EB-8B05-41F6-B550-6FF8C6AEC3AC}" type="presParOf" srcId="{4ED00804-DF26-4323-850A-389F3D1570CC}" destId="{79A86FAD-9BFD-443D-8D5F-E639661B9BE4}" srcOrd="0" destOrd="0" presId="urn:microsoft.com/office/officeart/2005/8/layout/hierarchy2"/>
    <dgm:cxn modelId="{8C54E784-ACB9-483D-9A2B-A2DB3DC469A0}" type="presParOf" srcId="{4ED00804-DF26-4323-850A-389F3D1570CC}" destId="{D4554804-F971-4661-8948-11E4FD97AA2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981BD54-9B59-4A16-A379-D9FD432E820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8D3F27-A528-4C52-B3E1-39CD16A3CEBC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800" dirty="0" smtClean="0">
              <a:solidFill>
                <a:schemeClr val="tx1"/>
              </a:solidFill>
              <a:cs typeface="2  Roya" pitchFamily="2" charset="-78"/>
            </a:rPr>
            <a:t>آزمون های آماری</a:t>
          </a:r>
          <a:endParaRPr lang="en-US" sz="2800" dirty="0">
            <a:solidFill>
              <a:schemeClr val="tx1"/>
            </a:solidFill>
            <a:cs typeface="2  Roya" pitchFamily="2" charset="-78"/>
          </a:endParaRPr>
        </a:p>
      </dgm:t>
    </dgm:pt>
    <dgm:pt modelId="{4FD2C149-AE53-489E-B9A9-06BEB6148CDE}" type="parTrans" cxnId="{2598C0E0-ED7D-4454-9F3F-2AF91F937EB8}">
      <dgm:prSet/>
      <dgm:spPr/>
      <dgm:t>
        <a:bodyPr/>
        <a:lstStyle/>
        <a:p>
          <a:endParaRPr lang="en-US"/>
        </a:p>
      </dgm:t>
    </dgm:pt>
    <dgm:pt modelId="{586D108E-7CA0-45D0-BA1B-4BA5FC6AB54F}" type="sibTrans" cxnId="{2598C0E0-ED7D-4454-9F3F-2AF91F937EB8}">
      <dgm:prSet/>
      <dgm:spPr/>
      <dgm:t>
        <a:bodyPr/>
        <a:lstStyle/>
        <a:p>
          <a:endParaRPr lang="en-US"/>
        </a:p>
      </dgm:t>
    </dgm:pt>
    <dgm:pt modelId="{068D0D38-68CA-4C7B-9C8F-1A1120B74867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800" dirty="0" smtClean="0">
              <a:solidFill>
                <a:schemeClr val="tx1"/>
              </a:solidFill>
              <a:cs typeface="2  Roya" pitchFamily="2" charset="-78"/>
            </a:rPr>
            <a:t>نرمال بودن</a:t>
          </a:r>
          <a:endParaRPr lang="en-US" sz="2800" dirty="0">
            <a:solidFill>
              <a:schemeClr val="tx1"/>
            </a:solidFill>
            <a:cs typeface="2  Roya" pitchFamily="2" charset="-78"/>
          </a:endParaRPr>
        </a:p>
      </dgm:t>
    </dgm:pt>
    <dgm:pt modelId="{075B59CA-20C9-4A85-B113-641A0EF33C8C}" type="parTrans" cxnId="{D1C21677-4169-4307-975B-C009AEF01983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32EA48D9-F9D9-45E5-B053-93E80DF83712}" type="sibTrans" cxnId="{D1C21677-4169-4307-975B-C009AEF01983}">
      <dgm:prSet/>
      <dgm:spPr/>
      <dgm:t>
        <a:bodyPr/>
        <a:lstStyle/>
        <a:p>
          <a:endParaRPr lang="en-US"/>
        </a:p>
      </dgm:t>
    </dgm:pt>
    <dgm:pt modelId="{C7E8BD79-EC86-4948-9FAC-D6F1077DF8EC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800" dirty="0" smtClean="0">
              <a:solidFill>
                <a:schemeClr val="tx1"/>
              </a:solidFill>
              <a:cs typeface="2  Roya" pitchFamily="2" charset="-78"/>
            </a:rPr>
            <a:t>آزمون های پارامتری</a:t>
          </a:r>
          <a:endParaRPr lang="en-US" sz="2800" dirty="0">
            <a:solidFill>
              <a:schemeClr val="tx1"/>
            </a:solidFill>
            <a:cs typeface="2  Roya" pitchFamily="2" charset="-78"/>
          </a:endParaRPr>
        </a:p>
      </dgm:t>
    </dgm:pt>
    <dgm:pt modelId="{F3EA7E81-DBA2-4B7D-9016-D34940BB8304}" type="parTrans" cxnId="{B27806A4-2A62-449A-ADB6-514EC6E72097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74C619-FBD4-41AB-82C7-33CB1A46DBF5}" type="sibTrans" cxnId="{B27806A4-2A62-449A-ADB6-514EC6E72097}">
      <dgm:prSet/>
      <dgm:spPr/>
      <dgm:t>
        <a:bodyPr/>
        <a:lstStyle/>
        <a:p>
          <a:endParaRPr lang="en-US"/>
        </a:p>
      </dgm:t>
    </dgm:pt>
    <dgm:pt modelId="{6F469F5A-546B-41EA-B7B4-9A0E61D376A7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800" dirty="0" smtClean="0">
              <a:solidFill>
                <a:schemeClr val="tx1"/>
              </a:solidFill>
              <a:cs typeface="2  Roya" pitchFamily="2" charset="-78"/>
            </a:rPr>
            <a:t>نرمال نبودن</a:t>
          </a:r>
          <a:endParaRPr lang="en-US" sz="2800" dirty="0">
            <a:solidFill>
              <a:schemeClr val="tx1"/>
            </a:solidFill>
            <a:cs typeface="2  Roya" pitchFamily="2" charset="-78"/>
          </a:endParaRPr>
        </a:p>
      </dgm:t>
    </dgm:pt>
    <dgm:pt modelId="{E99E9181-A6FD-482B-811A-2FB5E3EF4024}" type="parTrans" cxnId="{B2AD70B4-4CEE-4350-9354-F8EAF2453250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B8A1490-39C3-450F-AA6A-5031C6AD31B8}" type="sibTrans" cxnId="{B2AD70B4-4CEE-4350-9354-F8EAF2453250}">
      <dgm:prSet/>
      <dgm:spPr/>
      <dgm:t>
        <a:bodyPr/>
        <a:lstStyle/>
        <a:p>
          <a:endParaRPr lang="en-US"/>
        </a:p>
      </dgm:t>
    </dgm:pt>
    <dgm:pt modelId="{E6A42475-F869-4180-AC8D-B3CB8C569BB2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800" dirty="0" smtClean="0">
              <a:solidFill>
                <a:schemeClr val="tx1"/>
              </a:solidFill>
              <a:cs typeface="2  Roya" pitchFamily="2" charset="-78"/>
            </a:rPr>
            <a:t>آزمون های ناپارامتری</a:t>
          </a:r>
          <a:endParaRPr lang="en-US" sz="2800" dirty="0">
            <a:solidFill>
              <a:schemeClr val="tx1"/>
            </a:solidFill>
            <a:cs typeface="2  Roya" pitchFamily="2" charset="-78"/>
          </a:endParaRPr>
        </a:p>
      </dgm:t>
    </dgm:pt>
    <dgm:pt modelId="{349B2846-0CE9-4D4B-B73C-74B7F28CB006}" type="parTrans" cxnId="{E211A244-1395-4BCD-B437-3F01292AC999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F1C813E0-056B-4F39-A6D7-706A97004C6C}" type="sibTrans" cxnId="{E211A244-1395-4BCD-B437-3F01292AC999}">
      <dgm:prSet/>
      <dgm:spPr/>
      <dgm:t>
        <a:bodyPr/>
        <a:lstStyle/>
        <a:p>
          <a:endParaRPr lang="en-US"/>
        </a:p>
      </dgm:t>
    </dgm:pt>
    <dgm:pt modelId="{A827D791-840D-4973-BF76-EC5B60869B40}" type="pres">
      <dgm:prSet presAssocID="{F981BD54-9B59-4A16-A379-D9FD432E820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D044F4-B53D-4FF8-8653-8E227A6800BE}" type="pres">
      <dgm:prSet presAssocID="{118D3F27-A528-4C52-B3E1-39CD16A3CEBC}" presName="root1" presStyleCnt="0"/>
      <dgm:spPr/>
    </dgm:pt>
    <dgm:pt modelId="{8101F0ED-09FA-472B-BFE6-DB7D4EC6F64F}" type="pres">
      <dgm:prSet presAssocID="{118D3F27-A528-4C52-B3E1-39CD16A3CEB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4FE7FA-4D16-4D76-8873-8430E27C3133}" type="pres">
      <dgm:prSet presAssocID="{118D3F27-A528-4C52-B3E1-39CD16A3CEBC}" presName="level2hierChild" presStyleCnt="0"/>
      <dgm:spPr/>
    </dgm:pt>
    <dgm:pt modelId="{FA8F6218-60EB-47C8-886D-6E8A2D9BBD72}" type="pres">
      <dgm:prSet presAssocID="{075B59CA-20C9-4A85-B113-641A0EF33C8C}" presName="conn2-1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DBB18304-3CE1-4662-80E4-777992AD3A0C}" type="pres">
      <dgm:prSet presAssocID="{075B59CA-20C9-4A85-B113-641A0EF33C8C}" presName="connTx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B6B8394F-44DE-4B59-95AD-4590CD1B6A42}" type="pres">
      <dgm:prSet presAssocID="{068D0D38-68CA-4C7B-9C8F-1A1120B74867}" presName="root2" presStyleCnt="0"/>
      <dgm:spPr/>
    </dgm:pt>
    <dgm:pt modelId="{C617DC0B-86CE-4A11-AB98-D86D9E9B1957}" type="pres">
      <dgm:prSet presAssocID="{068D0D38-68CA-4C7B-9C8F-1A1120B74867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F62E039-46FA-4E12-9860-5390787359CE}" type="pres">
      <dgm:prSet presAssocID="{068D0D38-68CA-4C7B-9C8F-1A1120B74867}" presName="level3hierChild" presStyleCnt="0"/>
      <dgm:spPr/>
    </dgm:pt>
    <dgm:pt modelId="{C3708709-2525-44B2-89BE-669A65428228}" type="pres">
      <dgm:prSet presAssocID="{F3EA7E81-DBA2-4B7D-9016-D34940BB8304}" presName="conn2-1" presStyleLbl="parChTrans1D3" presStyleIdx="0" presStyleCnt="2"/>
      <dgm:spPr/>
      <dgm:t>
        <a:bodyPr/>
        <a:lstStyle/>
        <a:p>
          <a:pPr rtl="1"/>
          <a:endParaRPr lang="fa-IR"/>
        </a:p>
      </dgm:t>
    </dgm:pt>
    <dgm:pt modelId="{B1304933-0C27-41D1-B47B-C27223376BDE}" type="pres">
      <dgm:prSet presAssocID="{F3EA7E81-DBA2-4B7D-9016-D34940BB8304}" presName="connTx" presStyleLbl="parChTrans1D3" presStyleIdx="0" presStyleCnt="2"/>
      <dgm:spPr/>
      <dgm:t>
        <a:bodyPr/>
        <a:lstStyle/>
        <a:p>
          <a:pPr rtl="1"/>
          <a:endParaRPr lang="fa-IR"/>
        </a:p>
      </dgm:t>
    </dgm:pt>
    <dgm:pt modelId="{4EE66D00-422D-45F3-B54E-6D69CAF9B8A2}" type="pres">
      <dgm:prSet presAssocID="{C7E8BD79-EC86-4948-9FAC-D6F1077DF8EC}" presName="root2" presStyleCnt="0"/>
      <dgm:spPr/>
    </dgm:pt>
    <dgm:pt modelId="{AEA4D91D-A6F1-4C10-A123-6926001E40E0}" type="pres">
      <dgm:prSet presAssocID="{C7E8BD79-EC86-4948-9FAC-D6F1077DF8EC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914A69-B5BA-4333-8CA9-3CD9C7C9BD36}" type="pres">
      <dgm:prSet presAssocID="{C7E8BD79-EC86-4948-9FAC-D6F1077DF8EC}" presName="level3hierChild" presStyleCnt="0"/>
      <dgm:spPr/>
    </dgm:pt>
    <dgm:pt modelId="{D3ADC67B-5DC6-405F-A985-AD04B1B6CCDA}" type="pres">
      <dgm:prSet presAssocID="{E99E9181-A6FD-482B-811A-2FB5E3EF4024}" presName="conn2-1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BAB3DE6A-5B3E-425C-93C2-3788CB131F7B}" type="pres">
      <dgm:prSet presAssocID="{E99E9181-A6FD-482B-811A-2FB5E3EF4024}" presName="connTx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311BAE9F-43DB-4A55-9A29-EEAE44240EC9}" type="pres">
      <dgm:prSet presAssocID="{6F469F5A-546B-41EA-B7B4-9A0E61D376A7}" presName="root2" presStyleCnt="0"/>
      <dgm:spPr/>
    </dgm:pt>
    <dgm:pt modelId="{BA4E0789-FCCA-4D09-BE50-D8EB6C3D342C}" type="pres">
      <dgm:prSet presAssocID="{6F469F5A-546B-41EA-B7B4-9A0E61D376A7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56B1638-FE74-45D9-8CEB-984B1B201E52}" type="pres">
      <dgm:prSet presAssocID="{6F469F5A-546B-41EA-B7B4-9A0E61D376A7}" presName="level3hierChild" presStyleCnt="0"/>
      <dgm:spPr/>
    </dgm:pt>
    <dgm:pt modelId="{D87FA913-DDD6-43FD-9AE1-99B92941BBDF}" type="pres">
      <dgm:prSet presAssocID="{349B2846-0CE9-4D4B-B73C-74B7F28CB006}" presName="conn2-1" presStyleLbl="parChTrans1D3" presStyleIdx="1" presStyleCnt="2"/>
      <dgm:spPr/>
      <dgm:t>
        <a:bodyPr/>
        <a:lstStyle/>
        <a:p>
          <a:pPr rtl="1"/>
          <a:endParaRPr lang="fa-IR"/>
        </a:p>
      </dgm:t>
    </dgm:pt>
    <dgm:pt modelId="{6105F59F-72E8-4804-9879-2284B90CD3D2}" type="pres">
      <dgm:prSet presAssocID="{349B2846-0CE9-4D4B-B73C-74B7F28CB006}" presName="connTx" presStyleLbl="parChTrans1D3" presStyleIdx="1" presStyleCnt="2"/>
      <dgm:spPr/>
      <dgm:t>
        <a:bodyPr/>
        <a:lstStyle/>
        <a:p>
          <a:pPr rtl="1"/>
          <a:endParaRPr lang="fa-IR"/>
        </a:p>
      </dgm:t>
    </dgm:pt>
    <dgm:pt modelId="{4ED00804-DF26-4323-850A-389F3D1570CC}" type="pres">
      <dgm:prSet presAssocID="{E6A42475-F869-4180-AC8D-B3CB8C569BB2}" presName="root2" presStyleCnt="0"/>
      <dgm:spPr/>
    </dgm:pt>
    <dgm:pt modelId="{79A86FAD-9BFD-443D-8D5F-E639661B9BE4}" type="pres">
      <dgm:prSet presAssocID="{E6A42475-F869-4180-AC8D-B3CB8C569BB2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554804-F971-4661-8948-11E4FD97AA24}" type="pres">
      <dgm:prSet presAssocID="{E6A42475-F869-4180-AC8D-B3CB8C569BB2}" presName="level3hierChild" presStyleCnt="0"/>
      <dgm:spPr/>
    </dgm:pt>
  </dgm:ptLst>
  <dgm:cxnLst>
    <dgm:cxn modelId="{CA2D6F1F-DD04-4F2B-B9A4-ECC2E69A5B9A}" type="presOf" srcId="{068D0D38-68CA-4C7B-9C8F-1A1120B74867}" destId="{C617DC0B-86CE-4A11-AB98-D86D9E9B1957}" srcOrd="0" destOrd="0" presId="urn:microsoft.com/office/officeart/2005/8/layout/hierarchy2"/>
    <dgm:cxn modelId="{FB9E4F4A-9ECF-47CB-9EB7-2614A9D87C1B}" type="presOf" srcId="{E6A42475-F869-4180-AC8D-B3CB8C569BB2}" destId="{79A86FAD-9BFD-443D-8D5F-E639661B9BE4}" srcOrd="0" destOrd="0" presId="urn:microsoft.com/office/officeart/2005/8/layout/hierarchy2"/>
    <dgm:cxn modelId="{89BE3BDE-5A52-4D55-B7CF-715622063F04}" type="presOf" srcId="{F981BD54-9B59-4A16-A379-D9FD432E8204}" destId="{A827D791-840D-4973-BF76-EC5B60869B40}" srcOrd="0" destOrd="0" presId="urn:microsoft.com/office/officeart/2005/8/layout/hierarchy2"/>
    <dgm:cxn modelId="{DCD4FA61-B98E-4A62-AD6B-8B9119A57664}" type="presOf" srcId="{349B2846-0CE9-4D4B-B73C-74B7F28CB006}" destId="{D87FA913-DDD6-43FD-9AE1-99B92941BBDF}" srcOrd="0" destOrd="0" presId="urn:microsoft.com/office/officeart/2005/8/layout/hierarchy2"/>
    <dgm:cxn modelId="{8B2BBF1D-782D-404A-A67F-58DAA09FD3FB}" type="presOf" srcId="{F3EA7E81-DBA2-4B7D-9016-D34940BB8304}" destId="{B1304933-0C27-41D1-B47B-C27223376BDE}" srcOrd="1" destOrd="0" presId="urn:microsoft.com/office/officeart/2005/8/layout/hierarchy2"/>
    <dgm:cxn modelId="{563D825E-E9D5-4A6F-89B2-71839D43A93E}" type="presOf" srcId="{075B59CA-20C9-4A85-B113-641A0EF33C8C}" destId="{FA8F6218-60EB-47C8-886D-6E8A2D9BBD72}" srcOrd="0" destOrd="0" presId="urn:microsoft.com/office/officeart/2005/8/layout/hierarchy2"/>
    <dgm:cxn modelId="{4137FEA0-6D46-43C8-A475-44B595E0B057}" type="presOf" srcId="{C7E8BD79-EC86-4948-9FAC-D6F1077DF8EC}" destId="{AEA4D91D-A6F1-4C10-A123-6926001E40E0}" srcOrd="0" destOrd="0" presId="urn:microsoft.com/office/officeart/2005/8/layout/hierarchy2"/>
    <dgm:cxn modelId="{D6511DC5-CCF5-459D-905B-5CFA8D396332}" type="presOf" srcId="{349B2846-0CE9-4D4B-B73C-74B7F28CB006}" destId="{6105F59F-72E8-4804-9879-2284B90CD3D2}" srcOrd="1" destOrd="0" presId="urn:microsoft.com/office/officeart/2005/8/layout/hierarchy2"/>
    <dgm:cxn modelId="{A4DFCBC4-6B9A-46EB-BECE-C29FE58400D5}" type="presOf" srcId="{075B59CA-20C9-4A85-B113-641A0EF33C8C}" destId="{DBB18304-3CE1-4662-80E4-777992AD3A0C}" srcOrd="1" destOrd="0" presId="urn:microsoft.com/office/officeart/2005/8/layout/hierarchy2"/>
    <dgm:cxn modelId="{2598C0E0-ED7D-4454-9F3F-2AF91F937EB8}" srcId="{F981BD54-9B59-4A16-A379-D9FD432E8204}" destId="{118D3F27-A528-4C52-B3E1-39CD16A3CEBC}" srcOrd="0" destOrd="0" parTransId="{4FD2C149-AE53-489E-B9A9-06BEB6148CDE}" sibTransId="{586D108E-7CA0-45D0-BA1B-4BA5FC6AB54F}"/>
    <dgm:cxn modelId="{C52AA9CD-A95D-408D-95DD-F34BBFE1D069}" type="presOf" srcId="{E99E9181-A6FD-482B-811A-2FB5E3EF4024}" destId="{D3ADC67B-5DC6-405F-A985-AD04B1B6CCDA}" srcOrd="0" destOrd="0" presId="urn:microsoft.com/office/officeart/2005/8/layout/hierarchy2"/>
    <dgm:cxn modelId="{0199A04B-2520-44F8-BDDA-CC469E39D827}" type="presOf" srcId="{6F469F5A-546B-41EA-B7B4-9A0E61D376A7}" destId="{BA4E0789-FCCA-4D09-BE50-D8EB6C3D342C}" srcOrd="0" destOrd="0" presId="urn:microsoft.com/office/officeart/2005/8/layout/hierarchy2"/>
    <dgm:cxn modelId="{E211A244-1395-4BCD-B437-3F01292AC999}" srcId="{6F469F5A-546B-41EA-B7B4-9A0E61D376A7}" destId="{E6A42475-F869-4180-AC8D-B3CB8C569BB2}" srcOrd="0" destOrd="0" parTransId="{349B2846-0CE9-4D4B-B73C-74B7F28CB006}" sibTransId="{F1C813E0-056B-4F39-A6D7-706A97004C6C}"/>
    <dgm:cxn modelId="{B2AD70B4-4CEE-4350-9354-F8EAF2453250}" srcId="{118D3F27-A528-4C52-B3E1-39CD16A3CEBC}" destId="{6F469F5A-546B-41EA-B7B4-9A0E61D376A7}" srcOrd="1" destOrd="0" parTransId="{E99E9181-A6FD-482B-811A-2FB5E3EF4024}" sibTransId="{DB8A1490-39C3-450F-AA6A-5031C6AD31B8}"/>
    <dgm:cxn modelId="{759F4392-4170-43C2-A0CE-9161E2C4E4BD}" type="presOf" srcId="{E99E9181-A6FD-482B-811A-2FB5E3EF4024}" destId="{BAB3DE6A-5B3E-425C-93C2-3788CB131F7B}" srcOrd="1" destOrd="0" presId="urn:microsoft.com/office/officeart/2005/8/layout/hierarchy2"/>
    <dgm:cxn modelId="{D1C21677-4169-4307-975B-C009AEF01983}" srcId="{118D3F27-A528-4C52-B3E1-39CD16A3CEBC}" destId="{068D0D38-68CA-4C7B-9C8F-1A1120B74867}" srcOrd="0" destOrd="0" parTransId="{075B59CA-20C9-4A85-B113-641A0EF33C8C}" sibTransId="{32EA48D9-F9D9-45E5-B053-93E80DF83712}"/>
    <dgm:cxn modelId="{4227A976-CC6C-467A-BB07-E0C80A7D251D}" type="presOf" srcId="{F3EA7E81-DBA2-4B7D-9016-D34940BB8304}" destId="{C3708709-2525-44B2-89BE-669A65428228}" srcOrd="0" destOrd="0" presId="urn:microsoft.com/office/officeart/2005/8/layout/hierarchy2"/>
    <dgm:cxn modelId="{B27806A4-2A62-449A-ADB6-514EC6E72097}" srcId="{068D0D38-68CA-4C7B-9C8F-1A1120B74867}" destId="{C7E8BD79-EC86-4948-9FAC-D6F1077DF8EC}" srcOrd="0" destOrd="0" parTransId="{F3EA7E81-DBA2-4B7D-9016-D34940BB8304}" sibTransId="{7074C619-FBD4-41AB-82C7-33CB1A46DBF5}"/>
    <dgm:cxn modelId="{24CAB3CC-369A-4EFF-BDFD-65C4A7415D64}" type="presOf" srcId="{118D3F27-A528-4C52-B3E1-39CD16A3CEBC}" destId="{8101F0ED-09FA-472B-BFE6-DB7D4EC6F64F}" srcOrd="0" destOrd="0" presId="urn:microsoft.com/office/officeart/2005/8/layout/hierarchy2"/>
    <dgm:cxn modelId="{E67F362D-3CEB-414C-9AFC-068305A32744}" type="presParOf" srcId="{A827D791-840D-4973-BF76-EC5B60869B40}" destId="{0FD044F4-B53D-4FF8-8653-8E227A6800BE}" srcOrd="0" destOrd="0" presId="urn:microsoft.com/office/officeart/2005/8/layout/hierarchy2"/>
    <dgm:cxn modelId="{AC3988E8-7761-4E23-B4C2-791C9D2D93CF}" type="presParOf" srcId="{0FD044F4-B53D-4FF8-8653-8E227A6800BE}" destId="{8101F0ED-09FA-472B-BFE6-DB7D4EC6F64F}" srcOrd="0" destOrd="0" presId="urn:microsoft.com/office/officeart/2005/8/layout/hierarchy2"/>
    <dgm:cxn modelId="{6DDCD6AD-200C-4AF7-B5FC-421E91386A5B}" type="presParOf" srcId="{0FD044F4-B53D-4FF8-8653-8E227A6800BE}" destId="{234FE7FA-4D16-4D76-8873-8430E27C3133}" srcOrd="1" destOrd="0" presId="urn:microsoft.com/office/officeart/2005/8/layout/hierarchy2"/>
    <dgm:cxn modelId="{03A718AA-6E2D-4C14-A72A-0D63C39EEC81}" type="presParOf" srcId="{234FE7FA-4D16-4D76-8873-8430E27C3133}" destId="{FA8F6218-60EB-47C8-886D-6E8A2D9BBD72}" srcOrd="0" destOrd="0" presId="urn:microsoft.com/office/officeart/2005/8/layout/hierarchy2"/>
    <dgm:cxn modelId="{074F5DB9-3165-4463-9C05-1732F1074A9A}" type="presParOf" srcId="{FA8F6218-60EB-47C8-886D-6E8A2D9BBD72}" destId="{DBB18304-3CE1-4662-80E4-777992AD3A0C}" srcOrd="0" destOrd="0" presId="urn:microsoft.com/office/officeart/2005/8/layout/hierarchy2"/>
    <dgm:cxn modelId="{81E7953C-23C3-4498-9CFF-B3880A79F1BD}" type="presParOf" srcId="{234FE7FA-4D16-4D76-8873-8430E27C3133}" destId="{B6B8394F-44DE-4B59-95AD-4590CD1B6A42}" srcOrd="1" destOrd="0" presId="urn:microsoft.com/office/officeart/2005/8/layout/hierarchy2"/>
    <dgm:cxn modelId="{5F017316-9206-4000-A3A9-E1F75541469A}" type="presParOf" srcId="{B6B8394F-44DE-4B59-95AD-4590CD1B6A42}" destId="{C617DC0B-86CE-4A11-AB98-D86D9E9B1957}" srcOrd="0" destOrd="0" presId="urn:microsoft.com/office/officeart/2005/8/layout/hierarchy2"/>
    <dgm:cxn modelId="{9C2D5FBA-0E03-45A7-BF9B-4663F4EDFFA8}" type="presParOf" srcId="{B6B8394F-44DE-4B59-95AD-4590CD1B6A42}" destId="{0F62E039-46FA-4E12-9860-5390787359CE}" srcOrd="1" destOrd="0" presId="urn:microsoft.com/office/officeart/2005/8/layout/hierarchy2"/>
    <dgm:cxn modelId="{EC6B5487-1F4E-4F8E-8956-22C63A130E17}" type="presParOf" srcId="{0F62E039-46FA-4E12-9860-5390787359CE}" destId="{C3708709-2525-44B2-89BE-669A65428228}" srcOrd="0" destOrd="0" presId="urn:microsoft.com/office/officeart/2005/8/layout/hierarchy2"/>
    <dgm:cxn modelId="{A1FA4A38-1F4A-4321-A63B-B21FFAA43BA0}" type="presParOf" srcId="{C3708709-2525-44B2-89BE-669A65428228}" destId="{B1304933-0C27-41D1-B47B-C27223376BDE}" srcOrd="0" destOrd="0" presId="urn:microsoft.com/office/officeart/2005/8/layout/hierarchy2"/>
    <dgm:cxn modelId="{A23B1652-D999-4056-8D56-037D2DF3EB77}" type="presParOf" srcId="{0F62E039-46FA-4E12-9860-5390787359CE}" destId="{4EE66D00-422D-45F3-B54E-6D69CAF9B8A2}" srcOrd="1" destOrd="0" presId="urn:microsoft.com/office/officeart/2005/8/layout/hierarchy2"/>
    <dgm:cxn modelId="{98E8C39F-C092-4720-9BA7-FAE959BEA3C3}" type="presParOf" srcId="{4EE66D00-422D-45F3-B54E-6D69CAF9B8A2}" destId="{AEA4D91D-A6F1-4C10-A123-6926001E40E0}" srcOrd="0" destOrd="0" presId="urn:microsoft.com/office/officeart/2005/8/layout/hierarchy2"/>
    <dgm:cxn modelId="{E11CEDE0-1167-4731-B94A-9636928A61B2}" type="presParOf" srcId="{4EE66D00-422D-45F3-B54E-6D69CAF9B8A2}" destId="{95914A69-B5BA-4333-8CA9-3CD9C7C9BD36}" srcOrd="1" destOrd="0" presId="urn:microsoft.com/office/officeart/2005/8/layout/hierarchy2"/>
    <dgm:cxn modelId="{781CFAA5-3BBC-47E5-8D33-A87217290116}" type="presParOf" srcId="{234FE7FA-4D16-4D76-8873-8430E27C3133}" destId="{D3ADC67B-5DC6-405F-A985-AD04B1B6CCDA}" srcOrd="2" destOrd="0" presId="urn:microsoft.com/office/officeart/2005/8/layout/hierarchy2"/>
    <dgm:cxn modelId="{D4B95E98-452C-47D9-A474-3B5EBF46A4EC}" type="presParOf" srcId="{D3ADC67B-5DC6-405F-A985-AD04B1B6CCDA}" destId="{BAB3DE6A-5B3E-425C-93C2-3788CB131F7B}" srcOrd="0" destOrd="0" presId="urn:microsoft.com/office/officeart/2005/8/layout/hierarchy2"/>
    <dgm:cxn modelId="{A40496E2-4272-47EC-8101-17345FE89E06}" type="presParOf" srcId="{234FE7FA-4D16-4D76-8873-8430E27C3133}" destId="{311BAE9F-43DB-4A55-9A29-EEAE44240EC9}" srcOrd="3" destOrd="0" presId="urn:microsoft.com/office/officeart/2005/8/layout/hierarchy2"/>
    <dgm:cxn modelId="{4BF7460B-9E05-47DE-BF2A-F0A52BB360E8}" type="presParOf" srcId="{311BAE9F-43DB-4A55-9A29-EEAE44240EC9}" destId="{BA4E0789-FCCA-4D09-BE50-D8EB6C3D342C}" srcOrd="0" destOrd="0" presId="urn:microsoft.com/office/officeart/2005/8/layout/hierarchy2"/>
    <dgm:cxn modelId="{063D241B-0769-4DF3-A384-5D41CBB86E0C}" type="presParOf" srcId="{311BAE9F-43DB-4A55-9A29-EEAE44240EC9}" destId="{456B1638-FE74-45D9-8CEB-984B1B201E52}" srcOrd="1" destOrd="0" presId="urn:microsoft.com/office/officeart/2005/8/layout/hierarchy2"/>
    <dgm:cxn modelId="{248453AA-3C18-4643-B83C-A4F6756E5226}" type="presParOf" srcId="{456B1638-FE74-45D9-8CEB-984B1B201E52}" destId="{D87FA913-DDD6-43FD-9AE1-99B92941BBDF}" srcOrd="0" destOrd="0" presId="urn:microsoft.com/office/officeart/2005/8/layout/hierarchy2"/>
    <dgm:cxn modelId="{5E69A308-30F8-4B0B-A4CD-9B48EAD44AE2}" type="presParOf" srcId="{D87FA913-DDD6-43FD-9AE1-99B92941BBDF}" destId="{6105F59F-72E8-4804-9879-2284B90CD3D2}" srcOrd="0" destOrd="0" presId="urn:microsoft.com/office/officeart/2005/8/layout/hierarchy2"/>
    <dgm:cxn modelId="{2DD0BCC7-96E3-49A0-9C52-596A48D23BB6}" type="presParOf" srcId="{456B1638-FE74-45D9-8CEB-984B1B201E52}" destId="{4ED00804-DF26-4323-850A-389F3D1570CC}" srcOrd="1" destOrd="0" presId="urn:microsoft.com/office/officeart/2005/8/layout/hierarchy2"/>
    <dgm:cxn modelId="{A49CF61F-FEBD-4B7F-B5D5-17E202D2B0CA}" type="presParOf" srcId="{4ED00804-DF26-4323-850A-389F3D1570CC}" destId="{79A86FAD-9BFD-443D-8D5F-E639661B9BE4}" srcOrd="0" destOrd="0" presId="urn:microsoft.com/office/officeart/2005/8/layout/hierarchy2"/>
    <dgm:cxn modelId="{1BB9D8A9-B8AB-4031-B158-6A2CF779A901}" type="presParOf" srcId="{4ED00804-DF26-4323-850A-389F3D1570CC}" destId="{D4554804-F971-4661-8948-11E4FD97AA2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76DE9C3-1E88-4F4C-99AA-AE9001041FC3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615A7B-41F7-4D51-BA29-1A40E5A13AAB}">
      <dgm:prSet phldrT="[Text]"/>
      <dgm:spPr/>
      <dgm:t>
        <a:bodyPr/>
        <a:lstStyle/>
        <a:p>
          <a:r>
            <a:rPr lang="fa-IR" b="1" dirty="0" smtClean="0">
              <a:cs typeface="2  Roya" pitchFamily="2" charset="-78"/>
            </a:rPr>
            <a:t>آزمون آماری</a:t>
          </a:r>
          <a:endParaRPr lang="en-US" b="1" dirty="0">
            <a:cs typeface="2  Roya" pitchFamily="2" charset="-78"/>
          </a:endParaRPr>
        </a:p>
      </dgm:t>
    </dgm:pt>
    <dgm:pt modelId="{4CF01883-0C92-4F0B-B942-43AA0F55B524}" type="parTrans" cxnId="{D623AF5E-DF98-47C9-9018-6580F3C2B4CC}">
      <dgm:prSet/>
      <dgm:spPr/>
      <dgm:t>
        <a:bodyPr/>
        <a:lstStyle/>
        <a:p>
          <a:endParaRPr lang="en-US"/>
        </a:p>
      </dgm:t>
    </dgm:pt>
    <dgm:pt modelId="{60A5F9C8-1151-459B-A07D-7FCB334D1CA3}" type="sibTrans" cxnId="{D623AF5E-DF98-47C9-9018-6580F3C2B4CC}">
      <dgm:prSet/>
      <dgm:spPr/>
      <dgm:t>
        <a:bodyPr/>
        <a:lstStyle/>
        <a:p>
          <a:endParaRPr lang="en-US"/>
        </a:p>
      </dgm:t>
    </dgm:pt>
    <dgm:pt modelId="{E99210EB-C07E-4DEF-8DEA-FEF655743559}">
      <dgm:prSet phldrT="[Text]"/>
      <dgm:spPr/>
      <dgm:t>
        <a:bodyPr/>
        <a:lstStyle/>
        <a:p>
          <a:r>
            <a:rPr lang="fa-IR" b="1" dirty="0" smtClean="0">
              <a:cs typeface="2  Roya" pitchFamily="2" charset="-78"/>
            </a:rPr>
            <a:t>فرض صفر</a:t>
          </a:r>
          <a:endParaRPr lang="en-US" b="1" dirty="0" smtClean="0">
            <a:cs typeface="2  Roya" pitchFamily="2" charset="-78"/>
          </a:endParaRPr>
        </a:p>
      </dgm:t>
    </dgm:pt>
    <dgm:pt modelId="{D8604273-6F6E-4CAB-BD90-9DDA3C2FC4D3}" type="parTrans" cxnId="{2111C56F-DC8D-4568-9D06-74D949642CBC}">
      <dgm:prSet/>
      <dgm:spPr/>
      <dgm:t>
        <a:bodyPr/>
        <a:lstStyle/>
        <a:p>
          <a:endParaRPr lang="en-US"/>
        </a:p>
      </dgm:t>
    </dgm:pt>
    <dgm:pt modelId="{A0EC4A7B-5F93-4EFC-B601-ECB4C7BD73EE}" type="sibTrans" cxnId="{2111C56F-DC8D-4568-9D06-74D949642CBC}">
      <dgm:prSet/>
      <dgm:spPr/>
      <dgm:t>
        <a:bodyPr/>
        <a:lstStyle/>
        <a:p>
          <a:endParaRPr lang="en-US"/>
        </a:p>
      </dgm:t>
    </dgm:pt>
    <dgm:pt modelId="{125B99C5-CEB3-4C5E-934F-E98FD6C0C060}">
      <dgm:prSet phldrT="[Text]"/>
      <dgm:spPr/>
      <dgm:t>
        <a:bodyPr/>
        <a:lstStyle/>
        <a:p>
          <a:r>
            <a:rPr lang="fa-IR" b="1" dirty="0" smtClean="0">
              <a:cs typeface="2  Roya" pitchFamily="2" charset="-78"/>
            </a:rPr>
            <a:t>فرض مقابل </a:t>
          </a:r>
          <a:r>
            <a:rPr lang="fa-IR" dirty="0" smtClean="0"/>
            <a:t>(جانشین)</a:t>
          </a:r>
          <a:endParaRPr lang="en-US" dirty="0"/>
        </a:p>
      </dgm:t>
    </dgm:pt>
    <dgm:pt modelId="{0978EFFD-CCB2-4AD2-ABA0-D995B5844A9F}" type="parTrans" cxnId="{EED95B8D-4678-4B85-8547-7CAE5D51C1F1}">
      <dgm:prSet/>
      <dgm:spPr/>
      <dgm:t>
        <a:bodyPr/>
        <a:lstStyle/>
        <a:p>
          <a:endParaRPr lang="en-US"/>
        </a:p>
      </dgm:t>
    </dgm:pt>
    <dgm:pt modelId="{82C9EA46-CF5C-4A44-B530-3915427A7827}" type="sibTrans" cxnId="{EED95B8D-4678-4B85-8547-7CAE5D51C1F1}">
      <dgm:prSet/>
      <dgm:spPr/>
      <dgm:t>
        <a:bodyPr/>
        <a:lstStyle/>
        <a:p>
          <a:endParaRPr lang="en-US"/>
        </a:p>
      </dgm:t>
    </dgm:pt>
    <dgm:pt modelId="{11003B6D-2ED9-483F-8A4E-31557340A535}" type="pres">
      <dgm:prSet presAssocID="{876DE9C3-1E88-4F4C-99AA-AE9001041FC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87BAC3-B060-4B82-8B91-5E723FAE02C7}" type="pres">
      <dgm:prSet presAssocID="{29615A7B-41F7-4D51-BA29-1A40E5A13AAB}" presName="node" presStyleLbl="node1" presStyleIdx="0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3D486A-9715-4CC5-BAE2-37E37CEA4345}" type="pres">
      <dgm:prSet presAssocID="{60A5F9C8-1151-459B-A07D-7FCB334D1CA3}" presName="sibTrans" presStyleLbl="sibTrans2D1" presStyleIdx="0" presStyleCnt="3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69C170DE-6F7F-4F4C-8D93-212FC22114C8}" type="pres">
      <dgm:prSet presAssocID="{60A5F9C8-1151-459B-A07D-7FCB334D1CA3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2EA539D8-5C8A-4341-806A-D6A8AD7D20BD}" type="pres">
      <dgm:prSet presAssocID="{E99210EB-C07E-4DEF-8DEA-FEF655743559}" presName="node" presStyleLbl="node1" presStyleIdx="1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5EF530-8E30-4863-BA2B-B31277FA47F9}" type="pres">
      <dgm:prSet presAssocID="{A0EC4A7B-5F93-4EFC-B601-ECB4C7BD73EE}" presName="sibTrans" presStyleLbl="sibTrans2D1" presStyleIdx="1" presStyleCnt="3"/>
      <dgm:spPr/>
      <dgm:t>
        <a:bodyPr/>
        <a:lstStyle/>
        <a:p>
          <a:endParaRPr lang="en-US"/>
        </a:p>
      </dgm:t>
    </dgm:pt>
    <dgm:pt modelId="{895AA033-DC92-4E3B-AD09-EEEEEC6AB737}" type="pres">
      <dgm:prSet presAssocID="{A0EC4A7B-5F93-4EFC-B601-ECB4C7BD73EE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C08FD44B-9922-408B-A219-C2B04F3A64AD}" type="pres">
      <dgm:prSet presAssocID="{125B99C5-CEB3-4C5E-934F-E98FD6C0C060}" presName="node" presStyleLbl="node1" presStyleIdx="2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AFD57E-3907-47EA-8B93-E0D37259D6EF}" type="pres">
      <dgm:prSet presAssocID="{82C9EA46-CF5C-4A44-B530-3915427A7827}" presName="sibTrans" presStyleLbl="sibTrans2D1" presStyleIdx="2" presStyleCnt="3"/>
      <dgm:spPr>
        <a:prstGeom prst="leftArrow">
          <a:avLst/>
        </a:prstGeom>
      </dgm:spPr>
      <dgm:t>
        <a:bodyPr/>
        <a:lstStyle/>
        <a:p>
          <a:endParaRPr lang="en-US"/>
        </a:p>
      </dgm:t>
    </dgm:pt>
    <dgm:pt modelId="{7977919D-F172-47BF-9ADC-ECCA9084BA5A}" type="pres">
      <dgm:prSet presAssocID="{82C9EA46-CF5C-4A44-B530-3915427A7827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DAEEC6BB-C6ED-4A41-9D4A-3A81CE6067F2}" type="presOf" srcId="{876DE9C3-1E88-4F4C-99AA-AE9001041FC3}" destId="{11003B6D-2ED9-483F-8A4E-31557340A535}" srcOrd="0" destOrd="0" presId="urn:microsoft.com/office/officeart/2005/8/layout/cycle7"/>
    <dgm:cxn modelId="{E3597761-ECEB-4498-9F33-ED09A7461DC0}" type="presOf" srcId="{60A5F9C8-1151-459B-A07D-7FCB334D1CA3}" destId="{323D486A-9715-4CC5-BAE2-37E37CEA4345}" srcOrd="0" destOrd="0" presId="urn:microsoft.com/office/officeart/2005/8/layout/cycle7"/>
    <dgm:cxn modelId="{D768B914-6B3A-4232-96AF-B155086FE4E2}" type="presOf" srcId="{E99210EB-C07E-4DEF-8DEA-FEF655743559}" destId="{2EA539D8-5C8A-4341-806A-D6A8AD7D20BD}" srcOrd="0" destOrd="0" presId="urn:microsoft.com/office/officeart/2005/8/layout/cycle7"/>
    <dgm:cxn modelId="{350E66D2-777B-4196-B2EB-A1C740D7AFED}" type="presOf" srcId="{29615A7B-41F7-4D51-BA29-1A40E5A13AAB}" destId="{3387BAC3-B060-4B82-8B91-5E723FAE02C7}" srcOrd="0" destOrd="0" presId="urn:microsoft.com/office/officeart/2005/8/layout/cycle7"/>
    <dgm:cxn modelId="{FC3073C5-F27A-4182-8B86-6685E2B0D095}" type="presOf" srcId="{A0EC4A7B-5F93-4EFC-B601-ECB4C7BD73EE}" destId="{925EF530-8E30-4863-BA2B-B31277FA47F9}" srcOrd="0" destOrd="0" presId="urn:microsoft.com/office/officeart/2005/8/layout/cycle7"/>
    <dgm:cxn modelId="{EED95B8D-4678-4B85-8547-7CAE5D51C1F1}" srcId="{876DE9C3-1E88-4F4C-99AA-AE9001041FC3}" destId="{125B99C5-CEB3-4C5E-934F-E98FD6C0C060}" srcOrd="2" destOrd="0" parTransId="{0978EFFD-CCB2-4AD2-ABA0-D995B5844A9F}" sibTransId="{82C9EA46-CF5C-4A44-B530-3915427A7827}"/>
    <dgm:cxn modelId="{F413A55A-B30E-43C7-AB23-9FC16524E59E}" type="presOf" srcId="{60A5F9C8-1151-459B-A07D-7FCB334D1CA3}" destId="{69C170DE-6F7F-4F4C-8D93-212FC22114C8}" srcOrd="1" destOrd="0" presId="urn:microsoft.com/office/officeart/2005/8/layout/cycle7"/>
    <dgm:cxn modelId="{82D4DF27-C8A6-49A9-B86E-31BAF3DC1AF0}" type="presOf" srcId="{82C9EA46-CF5C-4A44-B530-3915427A7827}" destId="{7977919D-F172-47BF-9ADC-ECCA9084BA5A}" srcOrd="1" destOrd="0" presId="urn:microsoft.com/office/officeart/2005/8/layout/cycle7"/>
    <dgm:cxn modelId="{16379E93-476E-4E58-8EE3-DAD7B2031E94}" type="presOf" srcId="{A0EC4A7B-5F93-4EFC-B601-ECB4C7BD73EE}" destId="{895AA033-DC92-4E3B-AD09-EEEEEC6AB737}" srcOrd="1" destOrd="0" presId="urn:microsoft.com/office/officeart/2005/8/layout/cycle7"/>
    <dgm:cxn modelId="{E247A191-8D8C-46C0-93CC-1ECD7854F032}" type="presOf" srcId="{82C9EA46-CF5C-4A44-B530-3915427A7827}" destId="{0AAFD57E-3907-47EA-8B93-E0D37259D6EF}" srcOrd="0" destOrd="0" presId="urn:microsoft.com/office/officeart/2005/8/layout/cycle7"/>
    <dgm:cxn modelId="{8DC7F26B-3BF6-4940-8D81-C572A0607FC7}" type="presOf" srcId="{125B99C5-CEB3-4C5E-934F-E98FD6C0C060}" destId="{C08FD44B-9922-408B-A219-C2B04F3A64AD}" srcOrd="0" destOrd="0" presId="urn:microsoft.com/office/officeart/2005/8/layout/cycle7"/>
    <dgm:cxn modelId="{D623AF5E-DF98-47C9-9018-6580F3C2B4CC}" srcId="{876DE9C3-1E88-4F4C-99AA-AE9001041FC3}" destId="{29615A7B-41F7-4D51-BA29-1A40E5A13AAB}" srcOrd="0" destOrd="0" parTransId="{4CF01883-0C92-4F0B-B942-43AA0F55B524}" sibTransId="{60A5F9C8-1151-459B-A07D-7FCB334D1CA3}"/>
    <dgm:cxn modelId="{2111C56F-DC8D-4568-9D06-74D949642CBC}" srcId="{876DE9C3-1E88-4F4C-99AA-AE9001041FC3}" destId="{E99210EB-C07E-4DEF-8DEA-FEF655743559}" srcOrd="1" destOrd="0" parTransId="{D8604273-6F6E-4CAB-BD90-9DDA3C2FC4D3}" sibTransId="{A0EC4A7B-5F93-4EFC-B601-ECB4C7BD73EE}"/>
    <dgm:cxn modelId="{99608776-08E9-4972-A099-0EDFC47CDA8B}" type="presParOf" srcId="{11003B6D-2ED9-483F-8A4E-31557340A535}" destId="{3387BAC3-B060-4B82-8B91-5E723FAE02C7}" srcOrd="0" destOrd="0" presId="urn:microsoft.com/office/officeart/2005/8/layout/cycle7"/>
    <dgm:cxn modelId="{645C6357-7DF6-4227-AC7F-560789CC7CED}" type="presParOf" srcId="{11003B6D-2ED9-483F-8A4E-31557340A535}" destId="{323D486A-9715-4CC5-BAE2-37E37CEA4345}" srcOrd="1" destOrd="0" presId="urn:microsoft.com/office/officeart/2005/8/layout/cycle7"/>
    <dgm:cxn modelId="{D6F0A46E-1794-49E2-BDA3-6128A14117BD}" type="presParOf" srcId="{323D486A-9715-4CC5-BAE2-37E37CEA4345}" destId="{69C170DE-6F7F-4F4C-8D93-212FC22114C8}" srcOrd="0" destOrd="0" presId="urn:microsoft.com/office/officeart/2005/8/layout/cycle7"/>
    <dgm:cxn modelId="{8DFB8869-6743-49A9-88B4-58732CF55549}" type="presParOf" srcId="{11003B6D-2ED9-483F-8A4E-31557340A535}" destId="{2EA539D8-5C8A-4341-806A-D6A8AD7D20BD}" srcOrd="2" destOrd="0" presId="urn:microsoft.com/office/officeart/2005/8/layout/cycle7"/>
    <dgm:cxn modelId="{71244E2D-DA61-40A4-991E-F164D5714C8D}" type="presParOf" srcId="{11003B6D-2ED9-483F-8A4E-31557340A535}" destId="{925EF530-8E30-4863-BA2B-B31277FA47F9}" srcOrd="3" destOrd="0" presId="urn:microsoft.com/office/officeart/2005/8/layout/cycle7"/>
    <dgm:cxn modelId="{E15DC3FD-3481-4D0C-91F6-A206F653D296}" type="presParOf" srcId="{925EF530-8E30-4863-BA2B-B31277FA47F9}" destId="{895AA033-DC92-4E3B-AD09-EEEEEC6AB737}" srcOrd="0" destOrd="0" presId="urn:microsoft.com/office/officeart/2005/8/layout/cycle7"/>
    <dgm:cxn modelId="{44D1D397-F951-46F9-BD27-2E388B78DC7C}" type="presParOf" srcId="{11003B6D-2ED9-483F-8A4E-31557340A535}" destId="{C08FD44B-9922-408B-A219-C2B04F3A64AD}" srcOrd="4" destOrd="0" presId="urn:microsoft.com/office/officeart/2005/8/layout/cycle7"/>
    <dgm:cxn modelId="{48CD5A41-8C61-47CC-AA27-5FAFE1B7481C}" type="presParOf" srcId="{11003B6D-2ED9-483F-8A4E-31557340A535}" destId="{0AAFD57E-3907-47EA-8B93-E0D37259D6EF}" srcOrd="5" destOrd="0" presId="urn:microsoft.com/office/officeart/2005/8/layout/cycle7"/>
    <dgm:cxn modelId="{6363D8F4-567E-4BE5-AF1A-B14BE2CA5691}" type="presParOf" srcId="{0AAFD57E-3907-47EA-8B93-E0D37259D6EF}" destId="{7977919D-F172-47BF-9ADC-ECCA9084BA5A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F508E8-71E1-4537-975D-3EA746D606CF}">
      <dsp:nvSpPr>
        <dsp:cNvPr id="0" name=""/>
        <dsp:cNvSpPr/>
      </dsp:nvSpPr>
      <dsp:spPr>
        <a:xfrm>
          <a:off x="4" y="0"/>
          <a:ext cx="8610595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D4ECF-9840-4FDE-8627-71000F21BC9F}">
      <dsp:nvSpPr>
        <dsp:cNvPr id="0" name=""/>
        <dsp:cNvSpPr/>
      </dsp:nvSpPr>
      <dsp:spPr>
        <a:xfrm>
          <a:off x="735" y="1219199"/>
          <a:ext cx="117933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اطلاعات پزشکی و بهداشتی بدست آمده در پژوهش</a:t>
          </a:r>
          <a:endParaRPr lang="en-US" sz="1600" kern="1200" dirty="0"/>
        </a:p>
      </dsp:txBody>
      <dsp:txXfrm>
        <a:off x="58305" y="1276769"/>
        <a:ext cx="1064192" cy="1510460"/>
      </dsp:txXfrm>
    </dsp:sp>
    <dsp:sp modelId="{E37D23E4-ABEE-444D-9DE6-6CE098D4B743}">
      <dsp:nvSpPr>
        <dsp:cNvPr id="0" name=""/>
        <dsp:cNvSpPr/>
      </dsp:nvSpPr>
      <dsp:spPr>
        <a:xfrm>
          <a:off x="1239035" y="1219199"/>
          <a:ext cx="117933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داده ها و مقیاس سازی</a:t>
          </a:r>
          <a:endParaRPr lang="en-US" sz="1600" kern="1200" dirty="0"/>
        </a:p>
      </dsp:txBody>
      <dsp:txXfrm>
        <a:off x="1296605" y="1276769"/>
        <a:ext cx="1064192" cy="1510460"/>
      </dsp:txXfrm>
    </dsp:sp>
    <dsp:sp modelId="{B03B5A11-4ED9-4435-9BE0-F33F337413E1}">
      <dsp:nvSpPr>
        <dsp:cNvPr id="0" name=""/>
        <dsp:cNvSpPr/>
      </dsp:nvSpPr>
      <dsp:spPr>
        <a:xfrm>
          <a:off x="2477334" y="1219199"/>
          <a:ext cx="117933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فرضیه پژوهشی</a:t>
          </a:r>
          <a:endParaRPr lang="en-US" sz="1600" kern="1200" dirty="0"/>
        </a:p>
      </dsp:txBody>
      <dsp:txXfrm>
        <a:off x="2534904" y="1276769"/>
        <a:ext cx="1064192" cy="1510460"/>
      </dsp:txXfrm>
    </dsp:sp>
    <dsp:sp modelId="{65F48F99-CA2E-45A8-89F0-CF578D985A01}">
      <dsp:nvSpPr>
        <dsp:cNvPr id="0" name=""/>
        <dsp:cNvSpPr/>
      </dsp:nvSpPr>
      <dsp:spPr>
        <a:xfrm>
          <a:off x="3715633" y="1219199"/>
          <a:ext cx="117933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smtClean="0">
              <a:latin typeface="Tahoma" pitchFamily="34" charset="0"/>
              <a:ea typeface="Tahoma" pitchFamily="34" charset="0"/>
              <a:cs typeface="Tahoma" pitchFamily="34" charset="0"/>
            </a:rPr>
            <a:t>فرضیه آماری</a:t>
          </a:r>
          <a:endParaRPr lang="fa-IR" sz="1600" kern="1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3773203" y="1276769"/>
        <a:ext cx="1064192" cy="1510460"/>
      </dsp:txXfrm>
    </dsp:sp>
    <dsp:sp modelId="{62A4FF79-8B95-4AF3-837A-46114DA73A7E}">
      <dsp:nvSpPr>
        <dsp:cNvPr id="0" name=""/>
        <dsp:cNvSpPr/>
      </dsp:nvSpPr>
      <dsp:spPr>
        <a:xfrm>
          <a:off x="4953932" y="1219199"/>
          <a:ext cx="117933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آزمون آماری</a:t>
          </a:r>
        </a:p>
      </dsp:txBody>
      <dsp:txXfrm>
        <a:off x="5011502" y="1276769"/>
        <a:ext cx="1064192" cy="1510460"/>
      </dsp:txXfrm>
    </dsp:sp>
    <dsp:sp modelId="{2A96FA47-6B7F-4404-80CB-83EDC3FE98CA}">
      <dsp:nvSpPr>
        <dsp:cNvPr id="0" name=""/>
        <dsp:cNvSpPr/>
      </dsp:nvSpPr>
      <dsp:spPr>
        <a:xfrm>
          <a:off x="6192232" y="1219199"/>
          <a:ext cx="117933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smtClean="0">
              <a:latin typeface="Tahoma" pitchFamily="34" charset="0"/>
              <a:ea typeface="Tahoma" pitchFamily="34" charset="0"/>
              <a:cs typeface="Tahoma" pitchFamily="34" charset="0"/>
            </a:rPr>
            <a:t>تصمیم گیری آماری </a:t>
          </a:r>
          <a:endParaRPr lang="fa-IR" sz="1600" kern="1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6249802" y="1276769"/>
        <a:ext cx="1064192" cy="1510460"/>
      </dsp:txXfrm>
    </dsp:sp>
    <dsp:sp modelId="{FDE8A8B3-57C0-4A5C-A927-7A4C56EB718E}">
      <dsp:nvSpPr>
        <dsp:cNvPr id="0" name=""/>
        <dsp:cNvSpPr/>
      </dsp:nvSpPr>
      <dsp:spPr>
        <a:xfrm>
          <a:off x="7430531" y="1219199"/>
          <a:ext cx="1179332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تصمیم گیری پزشکی یا بهداشتی</a:t>
          </a:r>
        </a:p>
      </dsp:txBody>
      <dsp:txXfrm>
        <a:off x="7488101" y="1276769"/>
        <a:ext cx="1064192" cy="15104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D36BDD-C79C-4FC8-98B7-BD823BBFC231}">
      <dsp:nvSpPr>
        <dsp:cNvPr id="0" name=""/>
        <dsp:cNvSpPr/>
      </dsp:nvSpPr>
      <dsp:spPr>
        <a:xfrm>
          <a:off x="3579" y="107479"/>
          <a:ext cx="3834224" cy="1156640"/>
        </a:xfrm>
        <a:prstGeom prst="chevron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فرضیه پژوهشی</a:t>
          </a:r>
          <a:endParaRPr lang="en-US" sz="3200" kern="1200" dirty="0"/>
        </a:p>
      </dsp:txBody>
      <dsp:txXfrm>
        <a:off x="581899" y="107479"/>
        <a:ext cx="2677584" cy="1156640"/>
      </dsp:txXfrm>
    </dsp:sp>
    <dsp:sp modelId="{597C3644-60DB-49A9-A889-FD7A6D270C32}">
      <dsp:nvSpPr>
        <dsp:cNvPr id="0" name=""/>
        <dsp:cNvSpPr/>
      </dsp:nvSpPr>
      <dsp:spPr>
        <a:xfrm>
          <a:off x="3452934" y="77382"/>
          <a:ext cx="3180754" cy="1216834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فرضیه آماری</a:t>
          </a:r>
          <a:endParaRPr lang="en-US" sz="3200" kern="1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4061351" y="77382"/>
        <a:ext cx="1963920" cy="1216834"/>
      </dsp:txXfrm>
    </dsp:sp>
    <dsp:sp modelId="{B0D3510E-F4BF-4F9A-AEE8-1DDD9775D371}">
      <dsp:nvSpPr>
        <dsp:cNvPr id="0" name=""/>
        <dsp:cNvSpPr/>
      </dsp:nvSpPr>
      <dsp:spPr>
        <a:xfrm>
          <a:off x="6248818" y="107479"/>
          <a:ext cx="2891601" cy="1156640"/>
        </a:xfrm>
        <a:prstGeom prst="chevron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آزمون آماری</a:t>
          </a:r>
          <a:endParaRPr lang="en-US" sz="3200" kern="1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6827138" y="107479"/>
        <a:ext cx="1734961" cy="11566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248907-1281-4A38-B569-12A52007C256}">
      <dsp:nvSpPr>
        <dsp:cNvPr id="0" name=""/>
        <dsp:cNvSpPr/>
      </dsp:nvSpPr>
      <dsp:spPr>
        <a:xfrm>
          <a:off x="4241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نوع داده ها</a:t>
          </a:r>
          <a:endParaRPr lang="en-US" sz="1600" kern="1200" dirty="0"/>
        </a:p>
      </dsp:txBody>
      <dsp:txXfrm>
        <a:off x="185034" y="312828"/>
        <a:ext cx="872943" cy="872943"/>
      </dsp:txXfrm>
    </dsp:sp>
    <dsp:sp modelId="{7264051E-4999-4E67-8C30-AC1C5FE066FF}">
      <dsp:nvSpPr>
        <dsp:cNvPr id="0" name=""/>
        <dsp:cNvSpPr/>
      </dsp:nvSpPr>
      <dsp:spPr>
        <a:xfrm>
          <a:off x="991865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مطالعه آماری</a:t>
          </a:r>
          <a:endParaRPr lang="en-US" sz="1600" kern="1200" dirty="0"/>
        </a:p>
      </dsp:txBody>
      <dsp:txXfrm>
        <a:off x="1172658" y="312828"/>
        <a:ext cx="872943" cy="872943"/>
      </dsp:txXfrm>
    </dsp:sp>
    <dsp:sp modelId="{12019825-EFE0-4583-BC61-4CE238D02AA5}">
      <dsp:nvSpPr>
        <dsp:cNvPr id="0" name=""/>
        <dsp:cNvSpPr/>
      </dsp:nvSpPr>
      <dsp:spPr>
        <a:xfrm>
          <a:off x="1979488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سؤال های پژوهشی</a:t>
          </a:r>
          <a:endParaRPr lang="en-US" sz="1600" kern="1200" dirty="0"/>
        </a:p>
      </dsp:txBody>
      <dsp:txXfrm>
        <a:off x="2160281" y="312828"/>
        <a:ext cx="872943" cy="872943"/>
      </dsp:txXfrm>
    </dsp:sp>
    <dsp:sp modelId="{90E94164-AD16-4BA3-99DC-CD6B32461C30}">
      <dsp:nvSpPr>
        <dsp:cNvPr id="0" name=""/>
        <dsp:cNvSpPr/>
      </dsp:nvSpPr>
      <dsp:spPr>
        <a:xfrm>
          <a:off x="2967111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تعداد متغیرها</a:t>
          </a:r>
          <a:endParaRPr lang="en-US" sz="1600" kern="1200" dirty="0"/>
        </a:p>
      </dsp:txBody>
      <dsp:txXfrm>
        <a:off x="3147904" y="312828"/>
        <a:ext cx="872943" cy="872943"/>
      </dsp:txXfrm>
    </dsp:sp>
    <dsp:sp modelId="{B5167589-70C6-448C-A95E-4EA4DF8D6C66}">
      <dsp:nvSpPr>
        <dsp:cNvPr id="0" name=""/>
        <dsp:cNvSpPr/>
      </dsp:nvSpPr>
      <dsp:spPr>
        <a:xfrm>
          <a:off x="3954735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ارتباط متغیرها</a:t>
          </a:r>
          <a:endParaRPr lang="en-US" sz="1600" kern="1200" dirty="0"/>
        </a:p>
      </dsp:txBody>
      <dsp:txXfrm>
        <a:off x="4135528" y="312828"/>
        <a:ext cx="872943" cy="872943"/>
      </dsp:txXfrm>
    </dsp:sp>
    <dsp:sp modelId="{D3E855AB-22B5-4605-AE81-28E4D550318E}">
      <dsp:nvSpPr>
        <dsp:cNvPr id="0" name=""/>
        <dsp:cNvSpPr/>
      </dsp:nvSpPr>
      <dsp:spPr>
        <a:xfrm>
          <a:off x="4942358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smtClean="0"/>
            <a:t>نوع مقیاس</a:t>
          </a:r>
          <a:endParaRPr lang="en-US" sz="1600" kern="1200"/>
        </a:p>
      </dsp:txBody>
      <dsp:txXfrm>
        <a:off x="5123151" y="312828"/>
        <a:ext cx="872943" cy="872943"/>
      </dsp:txXfrm>
    </dsp:sp>
    <dsp:sp modelId="{018ED722-3948-4E3E-9B3E-85CE0FF32BF1}">
      <dsp:nvSpPr>
        <dsp:cNvPr id="0" name=""/>
        <dsp:cNvSpPr/>
      </dsp:nvSpPr>
      <dsp:spPr>
        <a:xfrm>
          <a:off x="5929982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توزیع آماری داده ها</a:t>
          </a:r>
          <a:endParaRPr lang="en-US" sz="1600" b="1" kern="1200" dirty="0" smtClean="0"/>
        </a:p>
      </dsp:txBody>
      <dsp:txXfrm>
        <a:off x="6110775" y="312828"/>
        <a:ext cx="872943" cy="872943"/>
      </dsp:txXfrm>
    </dsp:sp>
    <dsp:sp modelId="{E883724D-357B-4C6E-8555-595B2E598704}">
      <dsp:nvSpPr>
        <dsp:cNvPr id="0" name=""/>
        <dsp:cNvSpPr/>
      </dsp:nvSpPr>
      <dsp:spPr>
        <a:xfrm>
          <a:off x="6917605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شاخص های جامعه آماری</a:t>
          </a:r>
          <a:endParaRPr lang="en-US" sz="1600" kern="1200" dirty="0"/>
        </a:p>
      </dsp:txBody>
      <dsp:txXfrm>
        <a:off x="7098398" y="312828"/>
        <a:ext cx="872943" cy="872943"/>
      </dsp:txXfrm>
    </dsp:sp>
    <dsp:sp modelId="{F540EC95-8BAD-4903-97DD-0DA2D0198449}">
      <dsp:nvSpPr>
        <dsp:cNvPr id="0" name=""/>
        <dsp:cNvSpPr/>
      </dsp:nvSpPr>
      <dsp:spPr>
        <a:xfrm>
          <a:off x="7905229" y="132035"/>
          <a:ext cx="1234529" cy="12345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940" tIns="20320" rIns="6794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نوع آزمون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آماری</a:t>
          </a:r>
          <a:endParaRPr lang="en-US" sz="1600" kern="1200" dirty="0"/>
        </a:p>
      </dsp:txBody>
      <dsp:txXfrm>
        <a:off x="8086022" y="312828"/>
        <a:ext cx="872943" cy="8729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01F0ED-09FA-472B-BFE6-DB7D4EC6F64F}">
      <dsp:nvSpPr>
        <dsp:cNvPr id="0" name=""/>
        <dsp:cNvSpPr/>
      </dsp:nvSpPr>
      <dsp:spPr>
        <a:xfrm>
          <a:off x="4085" y="1722097"/>
          <a:ext cx="2163534" cy="10817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/>
            <a:t>آمار</a:t>
          </a:r>
          <a:endParaRPr lang="en-US" sz="2100" kern="1200" dirty="0"/>
        </a:p>
      </dsp:txBody>
      <dsp:txXfrm>
        <a:off x="35769" y="1753781"/>
        <a:ext cx="2100166" cy="1018399"/>
      </dsp:txXfrm>
    </dsp:sp>
    <dsp:sp modelId="{FA8F6218-60EB-47C8-886D-6E8A2D9BBD72}">
      <dsp:nvSpPr>
        <dsp:cNvPr id="0" name=""/>
        <dsp:cNvSpPr/>
      </dsp:nvSpPr>
      <dsp:spPr>
        <a:xfrm rot="19457599">
          <a:off x="2067446" y="1930462"/>
          <a:ext cx="1065760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1065760" y="215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3682" y="1925329"/>
        <a:ext cx="53288" cy="53288"/>
      </dsp:txXfrm>
    </dsp:sp>
    <dsp:sp modelId="{C617DC0B-86CE-4A11-AB98-D86D9E9B1957}">
      <dsp:nvSpPr>
        <dsp:cNvPr id="0" name=""/>
        <dsp:cNvSpPr/>
      </dsp:nvSpPr>
      <dsp:spPr>
        <a:xfrm>
          <a:off x="3033032" y="1100081"/>
          <a:ext cx="2163534" cy="10817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/>
            <a:t>آمار توصیفی</a:t>
          </a:r>
          <a:endParaRPr lang="en-US" sz="2100" kern="1200" dirty="0"/>
        </a:p>
      </dsp:txBody>
      <dsp:txXfrm>
        <a:off x="3064716" y="1131765"/>
        <a:ext cx="2100166" cy="1018399"/>
      </dsp:txXfrm>
    </dsp:sp>
    <dsp:sp modelId="{C3708709-2525-44B2-89BE-669A65428228}">
      <dsp:nvSpPr>
        <dsp:cNvPr id="0" name=""/>
        <dsp:cNvSpPr/>
      </dsp:nvSpPr>
      <dsp:spPr>
        <a:xfrm>
          <a:off x="5196567" y="1619454"/>
          <a:ext cx="865413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865413" y="215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07638" y="1619330"/>
        <a:ext cx="43270" cy="43270"/>
      </dsp:txXfrm>
    </dsp:sp>
    <dsp:sp modelId="{AEA4D91D-A6F1-4C10-A123-6926001E40E0}">
      <dsp:nvSpPr>
        <dsp:cNvPr id="0" name=""/>
        <dsp:cNvSpPr/>
      </dsp:nvSpPr>
      <dsp:spPr>
        <a:xfrm>
          <a:off x="6061980" y="1100081"/>
          <a:ext cx="2163534" cy="10817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hlinkClick xmlns:r="http://schemas.openxmlformats.org/officeDocument/2006/relationships" r:id="" action="ppaction://hlinkshowjump?jump=nextslide"/>
            </a:rPr>
            <a:t>نمودار(گراف)</a:t>
          </a:r>
        </a:p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hlinkClick xmlns:r="http://schemas.openxmlformats.org/officeDocument/2006/relationships" r:id="" action="ppaction://hlinkshowjump?jump=nextslide"/>
            </a:rPr>
            <a:t>شاخص های توصیفی</a:t>
          </a:r>
          <a:endParaRPr lang="en-US" sz="2100" kern="1200" dirty="0"/>
        </a:p>
      </dsp:txBody>
      <dsp:txXfrm>
        <a:off x="6093664" y="1131765"/>
        <a:ext cx="2100166" cy="1018399"/>
      </dsp:txXfrm>
    </dsp:sp>
    <dsp:sp modelId="{D3ADC67B-5DC6-405F-A985-AD04B1B6CCDA}">
      <dsp:nvSpPr>
        <dsp:cNvPr id="0" name=""/>
        <dsp:cNvSpPr/>
      </dsp:nvSpPr>
      <dsp:spPr>
        <a:xfrm rot="2142401">
          <a:off x="2067446" y="2552478"/>
          <a:ext cx="1065760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1065760" y="215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3682" y="2547345"/>
        <a:ext cx="53288" cy="53288"/>
      </dsp:txXfrm>
    </dsp:sp>
    <dsp:sp modelId="{BA4E0789-FCCA-4D09-BE50-D8EB6C3D342C}">
      <dsp:nvSpPr>
        <dsp:cNvPr id="0" name=""/>
        <dsp:cNvSpPr/>
      </dsp:nvSpPr>
      <dsp:spPr>
        <a:xfrm>
          <a:off x="3033032" y="2344114"/>
          <a:ext cx="2163534" cy="10817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/>
            <a:t>آمار استنباطی</a:t>
          </a:r>
          <a:endParaRPr lang="en-US" sz="2100" kern="1200" dirty="0"/>
        </a:p>
      </dsp:txBody>
      <dsp:txXfrm>
        <a:off x="3064716" y="2375798"/>
        <a:ext cx="2100166" cy="1018399"/>
      </dsp:txXfrm>
    </dsp:sp>
    <dsp:sp modelId="{D87FA913-DDD6-43FD-9AE1-99B92941BBDF}">
      <dsp:nvSpPr>
        <dsp:cNvPr id="0" name=""/>
        <dsp:cNvSpPr/>
      </dsp:nvSpPr>
      <dsp:spPr>
        <a:xfrm>
          <a:off x="5196567" y="2863486"/>
          <a:ext cx="865413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865413" y="215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07638" y="2863362"/>
        <a:ext cx="43270" cy="43270"/>
      </dsp:txXfrm>
    </dsp:sp>
    <dsp:sp modelId="{79A86FAD-9BFD-443D-8D5F-E639661B9BE4}">
      <dsp:nvSpPr>
        <dsp:cNvPr id="0" name=""/>
        <dsp:cNvSpPr/>
      </dsp:nvSpPr>
      <dsp:spPr>
        <a:xfrm>
          <a:off x="6061980" y="2344114"/>
          <a:ext cx="2163534" cy="10817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hlinkClick xmlns:r="http://schemas.openxmlformats.org/officeDocument/2006/relationships" r:id="" action="ppaction://hlinksldjump"/>
            </a:rPr>
            <a:t>آزمون های آماری</a:t>
          </a:r>
        </a:p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hlinkClick xmlns:r="http://schemas.openxmlformats.org/officeDocument/2006/relationships" r:id="" action="ppaction://hlinksldjump"/>
            </a:rPr>
            <a:t>( پارامتری و  ناپارامتری)</a:t>
          </a:r>
          <a:endParaRPr lang="en-US" sz="2100" kern="1200" dirty="0"/>
        </a:p>
      </dsp:txBody>
      <dsp:txXfrm>
        <a:off x="6093664" y="2375798"/>
        <a:ext cx="2100166" cy="101839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01F0ED-09FA-472B-BFE6-DB7D4EC6F64F}">
      <dsp:nvSpPr>
        <dsp:cNvPr id="0" name=""/>
        <dsp:cNvSpPr/>
      </dsp:nvSpPr>
      <dsp:spPr>
        <a:xfrm>
          <a:off x="4085" y="1722097"/>
          <a:ext cx="2163534" cy="1081767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70C0"/>
              </a:solidFill>
            </a:rPr>
            <a:t>نمودار(گراف)</a:t>
          </a:r>
          <a:endParaRPr lang="en-US" sz="1800" kern="1200" dirty="0">
            <a:solidFill>
              <a:srgbClr val="0070C0"/>
            </a:solidFill>
          </a:endParaRPr>
        </a:p>
      </dsp:txBody>
      <dsp:txXfrm>
        <a:off x="35769" y="1753781"/>
        <a:ext cx="2100166" cy="1018399"/>
      </dsp:txXfrm>
    </dsp:sp>
    <dsp:sp modelId="{FA8F6218-60EB-47C8-886D-6E8A2D9BBD72}">
      <dsp:nvSpPr>
        <dsp:cNvPr id="0" name=""/>
        <dsp:cNvSpPr/>
      </dsp:nvSpPr>
      <dsp:spPr>
        <a:xfrm rot="19457599">
          <a:off x="2067446" y="1930462"/>
          <a:ext cx="1065760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1065760" y="215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3682" y="1925329"/>
        <a:ext cx="53288" cy="53288"/>
      </dsp:txXfrm>
    </dsp:sp>
    <dsp:sp modelId="{C617DC0B-86CE-4A11-AB98-D86D9E9B1957}">
      <dsp:nvSpPr>
        <dsp:cNvPr id="0" name=""/>
        <dsp:cNvSpPr/>
      </dsp:nvSpPr>
      <dsp:spPr>
        <a:xfrm>
          <a:off x="3033032" y="1100081"/>
          <a:ext cx="2163534" cy="1081767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70C0"/>
              </a:solidFill>
            </a:rPr>
            <a:t>توصیف داده های کیفی</a:t>
          </a:r>
          <a:endParaRPr lang="en-US" sz="1800" kern="1200" dirty="0">
            <a:solidFill>
              <a:srgbClr val="0070C0"/>
            </a:solidFill>
          </a:endParaRPr>
        </a:p>
      </dsp:txBody>
      <dsp:txXfrm>
        <a:off x="3064716" y="1131765"/>
        <a:ext cx="2100166" cy="1018399"/>
      </dsp:txXfrm>
    </dsp:sp>
    <dsp:sp modelId="{C3708709-2525-44B2-89BE-669A65428228}">
      <dsp:nvSpPr>
        <dsp:cNvPr id="0" name=""/>
        <dsp:cNvSpPr/>
      </dsp:nvSpPr>
      <dsp:spPr>
        <a:xfrm>
          <a:off x="5196567" y="1619454"/>
          <a:ext cx="865413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865413" y="215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07638" y="1619330"/>
        <a:ext cx="43270" cy="43270"/>
      </dsp:txXfrm>
    </dsp:sp>
    <dsp:sp modelId="{AEA4D91D-A6F1-4C10-A123-6926001E40E0}">
      <dsp:nvSpPr>
        <dsp:cNvPr id="0" name=""/>
        <dsp:cNvSpPr/>
      </dsp:nvSpPr>
      <dsp:spPr>
        <a:xfrm>
          <a:off x="6061980" y="1100081"/>
          <a:ext cx="2163534" cy="1081767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70C0"/>
              </a:solidFill>
            </a:rPr>
            <a:t>Bar chart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70C0"/>
              </a:solidFill>
            </a:rPr>
            <a:t>Pie chart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70C0"/>
              </a:solidFill>
            </a:rPr>
            <a:t>Area chart</a:t>
          </a:r>
        </a:p>
      </dsp:txBody>
      <dsp:txXfrm>
        <a:off x="6093664" y="1131765"/>
        <a:ext cx="2100166" cy="1018399"/>
      </dsp:txXfrm>
    </dsp:sp>
    <dsp:sp modelId="{D3ADC67B-5DC6-405F-A985-AD04B1B6CCDA}">
      <dsp:nvSpPr>
        <dsp:cNvPr id="0" name=""/>
        <dsp:cNvSpPr/>
      </dsp:nvSpPr>
      <dsp:spPr>
        <a:xfrm rot="2142401">
          <a:off x="2067446" y="2552478"/>
          <a:ext cx="1065760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1065760" y="215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3682" y="2547345"/>
        <a:ext cx="53288" cy="53288"/>
      </dsp:txXfrm>
    </dsp:sp>
    <dsp:sp modelId="{BA4E0789-FCCA-4D09-BE50-D8EB6C3D342C}">
      <dsp:nvSpPr>
        <dsp:cNvPr id="0" name=""/>
        <dsp:cNvSpPr/>
      </dsp:nvSpPr>
      <dsp:spPr>
        <a:xfrm>
          <a:off x="3033032" y="2344114"/>
          <a:ext cx="2163534" cy="1081767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70C0"/>
              </a:solidFill>
            </a:rPr>
            <a:t>توصیف داده های کمی</a:t>
          </a:r>
          <a:endParaRPr lang="en-US" sz="1800" kern="1200" dirty="0">
            <a:solidFill>
              <a:srgbClr val="0070C0"/>
            </a:solidFill>
          </a:endParaRPr>
        </a:p>
      </dsp:txBody>
      <dsp:txXfrm>
        <a:off x="3064716" y="2375798"/>
        <a:ext cx="2100166" cy="1018399"/>
      </dsp:txXfrm>
    </dsp:sp>
    <dsp:sp modelId="{D87FA913-DDD6-43FD-9AE1-99B92941BBDF}">
      <dsp:nvSpPr>
        <dsp:cNvPr id="0" name=""/>
        <dsp:cNvSpPr/>
      </dsp:nvSpPr>
      <dsp:spPr>
        <a:xfrm>
          <a:off x="5196567" y="2863486"/>
          <a:ext cx="865413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865413" y="215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07638" y="2863362"/>
        <a:ext cx="43270" cy="43270"/>
      </dsp:txXfrm>
    </dsp:sp>
    <dsp:sp modelId="{79A86FAD-9BFD-443D-8D5F-E639661B9BE4}">
      <dsp:nvSpPr>
        <dsp:cNvPr id="0" name=""/>
        <dsp:cNvSpPr/>
      </dsp:nvSpPr>
      <dsp:spPr>
        <a:xfrm>
          <a:off x="6061980" y="2344114"/>
          <a:ext cx="2163534" cy="1081767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70C0"/>
              </a:solidFill>
            </a:rPr>
            <a:t>Box plot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70C0"/>
              </a:solidFill>
            </a:rPr>
            <a:t>Histogram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70C0"/>
              </a:solidFill>
            </a:rPr>
            <a:t>Line chart</a:t>
          </a:r>
        </a:p>
      </dsp:txBody>
      <dsp:txXfrm>
        <a:off x="6093664" y="2375798"/>
        <a:ext cx="2100166" cy="10183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01F0ED-09FA-472B-BFE6-DB7D4EC6F64F}">
      <dsp:nvSpPr>
        <dsp:cNvPr id="0" name=""/>
        <dsp:cNvSpPr/>
      </dsp:nvSpPr>
      <dsp:spPr>
        <a:xfrm>
          <a:off x="8099" y="1722626"/>
          <a:ext cx="2161421" cy="108071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tx1"/>
              </a:solidFill>
              <a:cs typeface="2  Roya" pitchFamily="2" charset="-78"/>
            </a:rPr>
            <a:t>آزمون های آماری</a:t>
          </a:r>
          <a:endParaRPr lang="en-US" sz="2800" kern="1200" dirty="0">
            <a:solidFill>
              <a:schemeClr val="tx1"/>
            </a:solidFill>
            <a:cs typeface="2  Roya" pitchFamily="2" charset="-78"/>
          </a:endParaRPr>
        </a:p>
      </dsp:txBody>
      <dsp:txXfrm>
        <a:off x="39752" y="1754279"/>
        <a:ext cx="2098115" cy="1017404"/>
      </dsp:txXfrm>
    </dsp:sp>
    <dsp:sp modelId="{FA8F6218-60EB-47C8-886D-6E8A2D9BBD72}">
      <dsp:nvSpPr>
        <dsp:cNvPr id="0" name=""/>
        <dsp:cNvSpPr/>
      </dsp:nvSpPr>
      <dsp:spPr>
        <a:xfrm rot="19457599">
          <a:off x="2069445" y="1930786"/>
          <a:ext cx="1064719" cy="42980"/>
        </a:xfrm>
        <a:custGeom>
          <a:avLst/>
          <a:gdLst/>
          <a:ahLst/>
          <a:cxnLst/>
          <a:rect l="0" t="0" r="0" b="0"/>
          <a:pathLst>
            <a:path>
              <a:moveTo>
                <a:pt x="0" y="21490"/>
              </a:moveTo>
              <a:lnTo>
                <a:pt x="1064719" y="21490"/>
              </a:lnTo>
            </a:path>
          </a:pathLst>
        </a:custGeom>
        <a:noFill/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5187" y="1925659"/>
        <a:ext cx="53235" cy="53235"/>
      </dsp:txXfrm>
    </dsp:sp>
    <dsp:sp modelId="{C617DC0B-86CE-4A11-AB98-D86D9E9B1957}">
      <dsp:nvSpPr>
        <dsp:cNvPr id="0" name=""/>
        <dsp:cNvSpPr/>
      </dsp:nvSpPr>
      <dsp:spPr>
        <a:xfrm>
          <a:off x="3034089" y="1101217"/>
          <a:ext cx="2161421" cy="108071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tx1"/>
              </a:solidFill>
              <a:cs typeface="2  Roya" pitchFamily="2" charset="-78"/>
            </a:rPr>
            <a:t>نرمال بودن</a:t>
          </a:r>
          <a:endParaRPr lang="en-US" sz="2800" kern="1200" dirty="0">
            <a:solidFill>
              <a:schemeClr val="tx1"/>
            </a:solidFill>
            <a:cs typeface="2  Roya" pitchFamily="2" charset="-78"/>
          </a:endParaRPr>
        </a:p>
      </dsp:txBody>
      <dsp:txXfrm>
        <a:off x="3065742" y="1132870"/>
        <a:ext cx="2098115" cy="1017404"/>
      </dsp:txXfrm>
    </dsp:sp>
    <dsp:sp modelId="{C3708709-2525-44B2-89BE-669A65428228}">
      <dsp:nvSpPr>
        <dsp:cNvPr id="0" name=""/>
        <dsp:cNvSpPr/>
      </dsp:nvSpPr>
      <dsp:spPr>
        <a:xfrm>
          <a:off x="5195510" y="1620082"/>
          <a:ext cx="864568" cy="42980"/>
        </a:xfrm>
        <a:custGeom>
          <a:avLst/>
          <a:gdLst/>
          <a:ahLst/>
          <a:cxnLst/>
          <a:rect l="0" t="0" r="0" b="0"/>
          <a:pathLst>
            <a:path>
              <a:moveTo>
                <a:pt x="0" y="21490"/>
              </a:moveTo>
              <a:lnTo>
                <a:pt x="864568" y="21490"/>
              </a:lnTo>
            </a:path>
          </a:pathLst>
        </a:custGeom>
        <a:noFill/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06180" y="1619958"/>
        <a:ext cx="43228" cy="43228"/>
      </dsp:txXfrm>
    </dsp:sp>
    <dsp:sp modelId="{AEA4D91D-A6F1-4C10-A123-6926001E40E0}">
      <dsp:nvSpPr>
        <dsp:cNvPr id="0" name=""/>
        <dsp:cNvSpPr/>
      </dsp:nvSpPr>
      <dsp:spPr>
        <a:xfrm>
          <a:off x="6060079" y="1101217"/>
          <a:ext cx="2161421" cy="108071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tx1"/>
              </a:solidFill>
              <a:cs typeface="2  Roya" pitchFamily="2" charset="-78"/>
            </a:rPr>
            <a:t>آزمون های پارامتری</a:t>
          </a:r>
          <a:endParaRPr lang="en-US" sz="2800" kern="1200" dirty="0">
            <a:solidFill>
              <a:schemeClr val="tx1"/>
            </a:solidFill>
            <a:cs typeface="2  Roya" pitchFamily="2" charset="-78"/>
          </a:endParaRPr>
        </a:p>
      </dsp:txBody>
      <dsp:txXfrm>
        <a:off x="6091732" y="1132870"/>
        <a:ext cx="2098115" cy="1017404"/>
      </dsp:txXfrm>
    </dsp:sp>
    <dsp:sp modelId="{D3ADC67B-5DC6-405F-A985-AD04B1B6CCDA}">
      <dsp:nvSpPr>
        <dsp:cNvPr id="0" name=""/>
        <dsp:cNvSpPr/>
      </dsp:nvSpPr>
      <dsp:spPr>
        <a:xfrm rot="2142401">
          <a:off x="2069445" y="2552195"/>
          <a:ext cx="1064719" cy="42980"/>
        </a:xfrm>
        <a:custGeom>
          <a:avLst/>
          <a:gdLst/>
          <a:ahLst/>
          <a:cxnLst/>
          <a:rect l="0" t="0" r="0" b="0"/>
          <a:pathLst>
            <a:path>
              <a:moveTo>
                <a:pt x="0" y="21490"/>
              </a:moveTo>
              <a:lnTo>
                <a:pt x="1064719" y="21490"/>
              </a:lnTo>
            </a:path>
          </a:pathLst>
        </a:custGeom>
        <a:noFill/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5187" y="2547067"/>
        <a:ext cx="53235" cy="53235"/>
      </dsp:txXfrm>
    </dsp:sp>
    <dsp:sp modelId="{BA4E0789-FCCA-4D09-BE50-D8EB6C3D342C}">
      <dsp:nvSpPr>
        <dsp:cNvPr id="0" name=""/>
        <dsp:cNvSpPr/>
      </dsp:nvSpPr>
      <dsp:spPr>
        <a:xfrm>
          <a:off x="3034089" y="2344034"/>
          <a:ext cx="2161421" cy="108071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tx1"/>
              </a:solidFill>
              <a:cs typeface="2  Roya" pitchFamily="2" charset="-78"/>
            </a:rPr>
            <a:t>نرمال نبودن</a:t>
          </a:r>
          <a:endParaRPr lang="en-US" sz="2800" kern="1200" dirty="0">
            <a:solidFill>
              <a:schemeClr val="tx1"/>
            </a:solidFill>
            <a:cs typeface="2  Roya" pitchFamily="2" charset="-78"/>
          </a:endParaRPr>
        </a:p>
      </dsp:txBody>
      <dsp:txXfrm>
        <a:off x="3065742" y="2375687"/>
        <a:ext cx="2098115" cy="1017404"/>
      </dsp:txXfrm>
    </dsp:sp>
    <dsp:sp modelId="{D87FA913-DDD6-43FD-9AE1-99B92941BBDF}">
      <dsp:nvSpPr>
        <dsp:cNvPr id="0" name=""/>
        <dsp:cNvSpPr/>
      </dsp:nvSpPr>
      <dsp:spPr>
        <a:xfrm>
          <a:off x="5195510" y="2862899"/>
          <a:ext cx="864568" cy="42980"/>
        </a:xfrm>
        <a:custGeom>
          <a:avLst/>
          <a:gdLst/>
          <a:ahLst/>
          <a:cxnLst/>
          <a:rect l="0" t="0" r="0" b="0"/>
          <a:pathLst>
            <a:path>
              <a:moveTo>
                <a:pt x="0" y="21490"/>
              </a:moveTo>
              <a:lnTo>
                <a:pt x="864568" y="21490"/>
              </a:lnTo>
            </a:path>
          </a:pathLst>
        </a:custGeom>
        <a:noFill/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06180" y="2862775"/>
        <a:ext cx="43228" cy="43228"/>
      </dsp:txXfrm>
    </dsp:sp>
    <dsp:sp modelId="{79A86FAD-9BFD-443D-8D5F-E639661B9BE4}">
      <dsp:nvSpPr>
        <dsp:cNvPr id="0" name=""/>
        <dsp:cNvSpPr/>
      </dsp:nvSpPr>
      <dsp:spPr>
        <a:xfrm>
          <a:off x="6060079" y="2344034"/>
          <a:ext cx="2161421" cy="108071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tx1"/>
              </a:solidFill>
              <a:cs typeface="2  Roya" pitchFamily="2" charset="-78"/>
            </a:rPr>
            <a:t>آزمون های ناپارامتری</a:t>
          </a:r>
          <a:endParaRPr lang="en-US" sz="2800" kern="1200" dirty="0">
            <a:solidFill>
              <a:schemeClr val="tx1"/>
            </a:solidFill>
            <a:cs typeface="2  Roya" pitchFamily="2" charset="-78"/>
          </a:endParaRPr>
        </a:p>
      </dsp:txBody>
      <dsp:txXfrm>
        <a:off x="6091732" y="2375687"/>
        <a:ext cx="2098115" cy="10174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87BAC3-B060-4B82-8B91-5E723FAE02C7}">
      <dsp:nvSpPr>
        <dsp:cNvPr id="0" name=""/>
        <dsp:cNvSpPr/>
      </dsp:nvSpPr>
      <dsp:spPr>
        <a:xfrm>
          <a:off x="3038427" y="-132842"/>
          <a:ext cx="2152745" cy="107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2  Roya" pitchFamily="2" charset="-78"/>
            </a:rPr>
            <a:t>آزمون آماری</a:t>
          </a:r>
          <a:endParaRPr lang="en-US" sz="2400" b="1" kern="1200" dirty="0">
            <a:cs typeface="2  Roya" pitchFamily="2" charset="-78"/>
          </a:endParaRPr>
        </a:p>
      </dsp:txBody>
      <dsp:txXfrm>
        <a:off x="3069953" y="-101316"/>
        <a:ext cx="2089693" cy="1013320"/>
      </dsp:txXfrm>
    </dsp:sp>
    <dsp:sp modelId="{323D486A-9715-4CC5-BAE2-37E37CEA4345}">
      <dsp:nvSpPr>
        <dsp:cNvPr id="0" name=""/>
        <dsp:cNvSpPr/>
      </dsp:nvSpPr>
      <dsp:spPr>
        <a:xfrm rot="3600000">
          <a:off x="4575186" y="1420578"/>
          <a:ext cx="414935" cy="283043"/>
        </a:xfrm>
        <a:prstGeom prst="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660099" y="1477187"/>
        <a:ext cx="245109" cy="169825"/>
      </dsp:txXfrm>
    </dsp:sp>
    <dsp:sp modelId="{2EA539D8-5C8A-4341-806A-D6A8AD7D20BD}">
      <dsp:nvSpPr>
        <dsp:cNvPr id="0" name=""/>
        <dsp:cNvSpPr/>
      </dsp:nvSpPr>
      <dsp:spPr>
        <a:xfrm>
          <a:off x="4374134" y="2180670"/>
          <a:ext cx="2152745" cy="107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2  Roya" pitchFamily="2" charset="-78"/>
            </a:rPr>
            <a:t>فرض صفر</a:t>
          </a:r>
          <a:endParaRPr lang="en-US" sz="2400" b="1" kern="1200" dirty="0" smtClean="0">
            <a:cs typeface="2  Roya" pitchFamily="2" charset="-78"/>
          </a:endParaRPr>
        </a:p>
      </dsp:txBody>
      <dsp:txXfrm>
        <a:off x="4405660" y="2212196"/>
        <a:ext cx="2089693" cy="1013320"/>
      </dsp:txXfrm>
    </dsp:sp>
    <dsp:sp modelId="{925EF530-8E30-4863-BA2B-B31277FA47F9}">
      <dsp:nvSpPr>
        <dsp:cNvPr id="0" name=""/>
        <dsp:cNvSpPr/>
      </dsp:nvSpPr>
      <dsp:spPr>
        <a:xfrm rot="10800000">
          <a:off x="3907332" y="2577335"/>
          <a:ext cx="414935" cy="28304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992245" y="2633944"/>
        <a:ext cx="245109" cy="169825"/>
      </dsp:txXfrm>
    </dsp:sp>
    <dsp:sp modelId="{C08FD44B-9922-408B-A219-C2B04F3A64AD}">
      <dsp:nvSpPr>
        <dsp:cNvPr id="0" name=""/>
        <dsp:cNvSpPr/>
      </dsp:nvSpPr>
      <dsp:spPr>
        <a:xfrm>
          <a:off x="1702719" y="2180670"/>
          <a:ext cx="2152745" cy="107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2  Roya" pitchFamily="2" charset="-78"/>
            </a:rPr>
            <a:t>فرض مقابل </a:t>
          </a:r>
          <a:r>
            <a:rPr lang="fa-IR" sz="2400" kern="1200" dirty="0" smtClean="0"/>
            <a:t>(جانشین)</a:t>
          </a:r>
          <a:endParaRPr lang="en-US" sz="2400" kern="1200" dirty="0"/>
        </a:p>
      </dsp:txBody>
      <dsp:txXfrm>
        <a:off x="1734245" y="2212196"/>
        <a:ext cx="2089693" cy="1013320"/>
      </dsp:txXfrm>
    </dsp:sp>
    <dsp:sp modelId="{0AAFD57E-3907-47EA-8B93-E0D37259D6EF}">
      <dsp:nvSpPr>
        <dsp:cNvPr id="0" name=""/>
        <dsp:cNvSpPr/>
      </dsp:nvSpPr>
      <dsp:spPr>
        <a:xfrm rot="18000000">
          <a:off x="3239478" y="1420578"/>
          <a:ext cx="414935" cy="283043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324391" y="1477187"/>
        <a:ext cx="245109" cy="169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4D533-D60C-4A8E-A1DD-905C3F914B36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FB362-887F-43E3-BC5C-FE7C291204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58392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EC844-8FD9-423D-BA86-B545A6FE94F2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E9046-0ED3-46A2-B721-99494E2805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51521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E9046-0ED3-46A2-B721-99494E28050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4C7-6D5B-47E5-B26E-960636BEDE2A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DC0D-582E-404E-8980-48418F9549D3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E653-BE51-4101-B26B-B328CA7B6B59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583CD-6B4E-431B-9A5F-30A3419F3009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52361-FB58-4276-9CAA-A96CEE641D68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DB-5249-4A40-B2C1-4E8DA300B3AF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E86C-EEA6-454B-A7D9-86B56C97AE17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5DF9-036F-4F82-9E5A-5BD4944935C2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8CAE-116A-4C38-A0AD-5829016307D9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7CC2-1C53-4EA3-BEAB-DB351ED410C1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FF59A-32FC-4857-9F70-AEB2599C822B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D9B0F-290C-4E3E-8632-85873CBC14F3}" type="datetime1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9BE62-9EEC-4E4E-A2F8-3718A2F68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K:\payeh\descriptive%20statistics%20for%20kargah\&#1570;&#1605;&#1575;&#1585;&#1607;%20&#1570;&#1586;&#1605;&#1608;&#1606;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microsoft.com/office/2007/relationships/diagramDrawing" Target="../diagrams/drawing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slide" Target="slide5.xml"/><Relationship Id="rId7" Type="http://schemas.openxmlformats.org/officeDocument/2006/relationships/diagramColors" Target="../diagrams/colors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microsoft.com/office/2007/relationships/diagramDrawing" Target="../diagrams/drawing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microsoft.com/office/2007/relationships/diagramDrawing" Target="../diagrams/drawing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3371850"/>
          </a:xfrm>
        </p:spPr>
        <p:txBody>
          <a:bodyPr>
            <a:normAutofit/>
          </a:bodyPr>
          <a:lstStyle/>
          <a:p>
            <a:pPr rtl="1"/>
            <a:r>
              <a:rPr lang="fa-IR" sz="3200" dirty="0" smtClean="0">
                <a:cs typeface="2  Roya" pitchFamily="2" charset="-78"/>
              </a:rPr>
              <a:t>به نام خدا</a:t>
            </a:r>
            <a:r>
              <a:rPr lang="en-US" sz="3600" dirty="0" smtClean="0">
                <a:cs typeface="2  Roya" pitchFamily="2" charset="-78"/>
              </a:rPr>
              <a:t/>
            </a:r>
            <a:br>
              <a:rPr lang="en-US" sz="3600" dirty="0" smtClean="0">
                <a:cs typeface="2  Roya" pitchFamily="2" charset="-78"/>
              </a:rPr>
            </a:br>
            <a:r>
              <a:rPr lang="en-US" sz="3600" dirty="0" smtClean="0">
                <a:cs typeface="2  Roya" pitchFamily="2" charset="-78"/>
              </a:rPr>
              <a:t/>
            </a:r>
            <a:br>
              <a:rPr lang="en-US" sz="3600" dirty="0" smtClean="0">
                <a:cs typeface="2  Roya" pitchFamily="2" charset="-78"/>
              </a:rPr>
            </a:br>
            <a:r>
              <a:rPr lang="fa-IR" sz="3600" dirty="0" smtClean="0">
                <a:cs typeface="2  Roya" pitchFamily="2" charset="-78"/>
              </a:rPr>
              <a:t>کارگاه</a:t>
            </a:r>
            <a:r>
              <a:rPr lang="fa-IR" sz="3600" dirty="0" smtClean="0">
                <a:solidFill>
                  <a:schemeClr val="accent1"/>
                </a:solidFill>
                <a:cs typeface="2  Roya" pitchFamily="2" charset="-78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cs typeface="2  Roya" pitchFamily="2" charset="-78"/>
              </a:rPr>
              <a:t>SPSS</a:t>
            </a:r>
            <a:r>
              <a:rPr lang="fa-IR" sz="3600" dirty="0" smtClean="0">
                <a:solidFill>
                  <a:schemeClr val="accent1"/>
                </a:solidFill>
                <a:cs typeface="2  Roya" pitchFamily="2" charset="-78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cs typeface="2  Roya" pitchFamily="2" charset="-78"/>
              </a:rPr>
              <a:t/>
            </a:r>
            <a:br>
              <a:rPr lang="en-US" sz="3600" dirty="0" smtClean="0">
                <a:solidFill>
                  <a:schemeClr val="accent1"/>
                </a:solidFill>
                <a:cs typeface="2  Roya" pitchFamily="2" charset="-78"/>
              </a:rPr>
            </a:br>
            <a:r>
              <a:rPr lang="en-US" sz="3600" dirty="0" smtClean="0">
                <a:solidFill>
                  <a:schemeClr val="accent1"/>
                </a:solidFill>
                <a:cs typeface="2  Roya" pitchFamily="2" charset="-78"/>
              </a:rPr>
              <a:t/>
            </a:r>
            <a:br>
              <a:rPr lang="en-US" sz="3600" dirty="0" smtClean="0">
                <a:solidFill>
                  <a:schemeClr val="accent1"/>
                </a:solidFill>
                <a:cs typeface="2  Roya" pitchFamily="2" charset="-78"/>
              </a:rPr>
            </a:br>
            <a:r>
              <a:rPr lang="en-US" sz="3600" dirty="0" smtClean="0">
                <a:solidFill>
                  <a:schemeClr val="accent1"/>
                </a:solidFill>
                <a:cs typeface="2  Roya" pitchFamily="2" charset="-78"/>
              </a:rPr>
              <a:t>S</a:t>
            </a:r>
            <a:r>
              <a:rPr lang="en-US" sz="3600" dirty="0" smtClean="0">
                <a:cs typeface="2  Roya" pitchFamily="2" charset="-78"/>
              </a:rPr>
              <a:t>tatistical </a:t>
            </a:r>
            <a:r>
              <a:rPr lang="en-US" sz="3600" dirty="0">
                <a:solidFill>
                  <a:schemeClr val="accent1"/>
                </a:solidFill>
                <a:cs typeface="2  Roya" pitchFamily="2" charset="-78"/>
              </a:rPr>
              <a:t>P</a:t>
            </a:r>
            <a:r>
              <a:rPr lang="en-US" sz="3600" dirty="0">
                <a:cs typeface="2  Roya" pitchFamily="2" charset="-78"/>
              </a:rPr>
              <a:t>ackage for the </a:t>
            </a:r>
            <a:r>
              <a:rPr lang="en-US" sz="3600" dirty="0">
                <a:solidFill>
                  <a:schemeClr val="accent1"/>
                </a:solidFill>
                <a:cs typeface="2  Roya" pitchFamily="2" charset="-78"/>
              </a:rPr>
              <a:t>S</a:t>
            </a:r>
            <a:r>
              <a:rPr lang="en-US" sz="3600" dirty="0">
                <a:cs typeface="2  Roya" pitchFamily="2" charset="-78"/>
              </a:rPr>
              <a:t>ocial </a:t>
            </a:r>
            <a:r>
              <a:rPr lang="en-US" sz="3600" dirty="0">
                <a:solidFill>
                  <a:schemeClr val="accent1"/>
                </a:solidFill>
                <a:cs typeface="2  Roya" pitchFamily="2" charset="-78"/>
              </a:rPr>
              <a:t>S</a:t>
            </a:r>
            <a:r>
              <a:rPr lang="en-US" sz="3600" dirty="0">
                <a:cs typeface="2  Roya" pitchFamily="2" charset="-78"/>
              </a:rPr>
              <a:t>ciences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>
            <a:normAutofit/>
          </a:bodyPr>
          <a:lstStyle/>
          <a:p>
            <a:pPr rtl="1"/>
            <a:r>
              <a:rPr lang="fa-IR" sz="2400" dirty="0" smtClean="0">
                <a:solidFill>
                  <a:schemeClr val="tx1"/>
                </a:solidFill>
                <a:cs typeface="2  Roya" pitchFamily="2" charset="-78"/>
              </a:rPr>
              <a:t>ارائه کننده:</a:t>
            </a:r>
          </a:p>
          <a:p>
            <a:pPr rtl="1"/>
            <a:r>
              <a:rPr lang="fa-IR" sz="2400" dirty="0" smtClean="0">
                <a:solidFill>
                  <a:schemeClr val="tx1"/>
                </a:solidFill>
                <a:cs typeface="2  Roya" pitchFamily="2" charset="-78"/>
              </a:rPr>
              <a:t>ملوک </a:t>
            </a:r>
            <a:r>
              <a:rPr lang="fa-IR" sz="2400" dirty="0" smtClean="0">
                <a:solidFill>
                  <a:schemeClr val="tx1"/>
                </a:solidFill>
                <a:cs typeface="2  Roya" pitchFamily="2" charset="-78"/>
              </a:rPr>
              <a:t>هادی</a:t>
            </a:r>
            <a:endParaRPr lang="en-US" sz="2400" dirty="0">
              <a:solidFill>
                <a:schemeClr val="tx1"/>
              </a:solidFill>
              <a:cs typeface="2  Roy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molukhadi@yahoo.com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0"/>
            <a:ext cx="78740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543800" y="12192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/>
              <a:t>دانشگاه علوم پزشکی شهرکرد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C:\Users\JJUNIPER\Pictures\biostat\page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57250"/>
            <a:ext cx="9144000" cy="6000750"/>
          </a:xfrm>
          <a:noFill/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dirty="0" smtClean="0"/>
              <a:t>Statistical analysis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1D6F7F-4048-407C-9B28-930DCD91DAE4}" type="slidenum">
              <a:rPr lang="fa-IR" smtClean="0"/>
              <a:pPr>
                <a:defRPr/>
              </a:pPr>
              <a:t>10</a:t>
            </a:fld>
            <a:endParaRPr lang="fa-IR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0325" y="5429250"/>
            <a:ext cx="322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0"/>
            <a:r>
              <a:rPr lang="en-US" sz="5400">
                <a:solidFill>
                  <a:srgbClr val="000000"/>
                </a:solidFill>
                <a:latin typeface="Andalus" pitchFamily="2" charset="-78"/>
                <a:cs typeface="Andalus" pitchFamily="2" charset="-78"/>
              </a:rPr>
              <a:t>Discussion</a:t>
            </a:r>
            <a:endParaRPr lang="fa-IR" sz="5400">
              <a:solidFill>
                <a:srgbClr val="000000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" name="Curved Left Arrow 5">
            <a:hlinkClick r:id="rId3" action="ppaction://hlinkfile"/>
          </p:cNvPr>
          <p:cNvSpPr/>
          <p:nvPr/>
        </p:nvSpPr>
        <p:spPr>
          <a:xfrm>
            <a:off x="2133600" y="3048000"/>
            <a:ext cx="457200" cy="533400"/>
          </a:xfrm>
          <a:prstGeom prst="curved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762000" y="381000"/>
            <a:ext cx="7696200" cy="5867400"/>
          </a:xfrm>
        </p:spPr>
        <p:txBody>
          <a:bodyPr/>
          <a:lstStyle/>
          <a:p>
            <a:pPr algn="ctr" rtl="1">
              <a:buNone/>
            </a:pP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اطلاعات پزشکی و بهداشتی بدست آمده در پژوهش</a:t>
            </a:r>
          </a:p>
          <a:p>
            <a:pPr algn="ctr" rtl="1">
              <a:buNone/>
            </a:pPr>
            <a:endParaRPr lang="fa-I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rtl="1">
              <a:buNone/>
            </a:pPr>
            <a:endParaRPr lang="fa-I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rtl="1">
              <a:buNone/>
            </a:pP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تصمیم گیری پزشکی یا بهداشتی</a:t>
            </a:r>
          </a:p>
          <a:p>
            <a:pPr algn="ctr" rtl="1">
              <a:buNone/>
            </a:pPr>
            <a:endParaRPr lang="fa-IR" dirty="0" smtClean="0"/>
          </a:p>
          <a:p>
            <a:pPr algn="ctr" rtl="0" eaLnBrk="1" hangingPunct="1">
              <a:buFontTx/>
              <a:buNone/>
            </a:pPr>
            <a:r>
              <a:rPr lang="en-US" sz="5400" dirty="0" smtClean="0">
                <a:latin typeface="Andalus" pitchFamily="2" charset="-78"/>
                <a:cs typeface="Andalus" pitchFamily="2" charset="-78"/>
              </a:rPr>
              <a:t>Discussion</a:t>
            </a:r>
            <a:endParaRPr lang="fa-IR" sz="5400" dirty="0" smtClean="0">
              <a:latin typeface="Andalus" pitchFamily="2" charset="-78"/>
              <a:cs typeface="Andalus" pitchFamily="2" charset="-78"/>
            </a:endParaRPr>
          </a:p>
          <a:p>
            <a:pPr algn="l" rtl="0" eaLnBrk="1" hangingPunct="1">
              <a:buFontTx/>
              <a:buNone/>
            </a:pP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4CB058-517D-4954-ADE8-C1589EB67AF4}" type="slidenum">
              <a:rPr lang="fa-IR" smtClean="0"/>
              <a:pPr>
                <a:defRPr/>
              </a:pPr>
              <a:t>2</a:t>
            </a:fld>
            <a:endParaRPr lang="fa-IR" dirty="0"/>
          </a:p>
        </p:txBody>
      </p:sp>
      <p:pic>
        <p:nvPicPr>
          <p:cNvPr id="9221" name="Picture 5" descr="C:\Users\JJUNIPER\Pictures\biostat\CI83K0CAPP28VACAQRUVKLCAPS6HLUCA6716MRCAWM29IYCA2LYAKHCAMZF07JCASH84G1CA20YW9VCA194PDYCALH1SLECAZY7OVTCANQSY77CAZCKB95CAR03BRACAV660JPCA5VL3A8CA819QMY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125533" y="3939210"/>
            <a:ext cx="2928958" cy="2786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Down Arrow 6"/>
          <p:cNvSpPr/>
          <p:nvPr/>
        </p:nvSpPr>
        <p:spPr>
          <a:xfrm>
            <a:off x="4419600" y="989526"/>
            <a:ext cx="457200" cy="68580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algn="r" rtl="1">
              <a:buNone/>
            </a:pPr>
            <a:endParaRPr lang="en-US" sz="1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6" name="Diagram 5"/>
          <p:cNvGraphicFramePr/>
          <p:nvPr/>
        </p:nvGraphicFramePr>
        <p:xfrm>
          <a:off x="381000" y="1524000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3F508E8-71E1-4537-975D-3EA746D606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53F508E8-71E1-4537-975D-3EA746D606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38D4ECF-9840-4FDE-8627-71000F21BC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E38D4ECF-9840-4FDE-8627-71000F21BC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37D23E4-ABEE-444D-9DE6-6CE098D4B7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E37D23E4-ABEE-444D-9DE6-6CE098D4B7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03B5A11-4ED9-4435-9BE0-F33F337413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dgm id="{B03B5A11-4ED9-4435-9BE0-F33F337413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5F48F99-CA2E-45A8-89F0-CF578D985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65F48F99-CA2E-45A8-89F0-CF578D985A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2A4FF79-8B95-4AF3-837A-46114DA73A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dgm id="{62A4FF79-8B95-4AF3-837A-46114DA73A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A96FA47-6B7F-4404-80CB-83EDC3FE98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dgm id="{2A96FA47-6B7F-4404-80CB-83EDC3FE98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DE8A8B3-57C0-4A5C-A927-7A4C56EB7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dgm id="{FDE8A8B3-57C0-4A5C-A927-7A4C56EB71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2743201"/>
          <a:ext cx="9144000" cy="1371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0" y="4724400"/>
          <a:ext cx="9144000" cy="149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518 L 0 -0.2981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Content Placeholder 4" descr="3SBL6HCAP0PQH8CAT6JCK2CAXWTSKGCA5X9RFFCAXUWWOHCAOCKBPGCA4KDYPSCAK1JZSNCAVDRBOACAYLNWXSCA264TJKCA6CSD6ICAC11BD1CA5KGVXICA1HQD28CA7CTFXYCA6F81VTCAP1TWP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2800" y="4698985"/>
            <a:ext cx="2286000" cy="1701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Content Placeholder 5" descr="C:\Users\JJUNIPER\Pictures\biostat\gif_logo_medium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36509" y="4568669"/>
            <a:ext cx="2133600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JJUNIPER\Pictures\biostat\BG3849CA0C1BQ6CAV2I7W7CADK0MSVCAB8ZCUCCAJQHXZHCAGBOEROCAC4W8O8CAVUZP75CAAEBYVYCAG6OC8TCAXSS77RCAYMNSKECA16YUVBCAW02HDECAPQUMY5CAIGINQ1CAI1MH1VCA86JQ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2597" y="4934882"/>
            <a:ext cx="2141403" cy="1923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urved Left Arrow 6">
            <a:hlinkClick r:id="rId3" action="ppaction://hlinksldjump"/>
          </p:cNvPr>
          <p:cNvSpPr/>
          <p:nvPr/>
        </p:nvSpPr>
        <p:spPr>
          <a:xfrm>
            <a:off x="457200" y="5943600"/>
            <a:ext cx="381000" cy="533400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aphicFrame>
        <p:nvGraphicFramePr>
          <p:cNvPr id="8" name="Content Placeholder 6"/>
          <p:cNvGraphicFramePr>
            <a:graphicFrameLocks/>
          </p:cNvGraphicFramePr>
          <p:nvPr/>
        </p:nvGraphicFramePr>
        <p:xfrm>
          <a:off x="457200" y="914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/>
          </p:cNvGraphicFramePr>
          <p:nvPr/>
        </p:nvGraphicFramePr>
        <p:xfrm>
          <a:off x="457200" y="914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Content Placeholder 4" descr="3SBL6HCAP0PQH8CAT6JCK2CAXWTSKGCA5X9RFFCAXUWWOHCAOCKBPGCA4KDYPSCAK1JZSNCAVDRBOACAYLNWXSCA264TJKCA6CSD6ICAC11BD1CA5KGVXICA1HQD28CA7CTFXYCA6F81VTCAP1TWP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81400" y="4495800"/>
            <a:ext cx="2286000" cy="1701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52399"/>
          <a:ext cx="8229600" cy="3124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3810000"/>
            <a:ext cx="79248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 smtClean="0"/>
              <a:t>P- value/ significant</a:t>
            </a:r>
          </a:p>
          <a:p>
            <a:pPr algn="ctr" rtl="1"/>
            <a:r>
              <a:rPr lang="en-US" sz="2400" dirty="0" smtClean="0"/>
              <a:t>Sig&lt;0.05</a:t>
            </a:r>
            <a:r>
              <a:rPr lang="fa-IR" sz="2400" dirty="0" smtClean="0"/>
              <a:t> و </a:t>
            </a:r>
            <a:r>
              <a:rPr lang="en-US" sz="2400" dirty="0" smtClean="0"/>
              <a:t>sig&gt;0.05</a:t>
            </a:r>
            <a:endParaRPr lang="fa-IR" sz="2400" dirty="0" smtClean="0"/>
          </a:p>
          <a:p>
            <a:pPr algn="r" rtl="1"/>
            <a:r>
              <a:rPr lang="fa-IR" sz="2400" dirty="0" smtClean="0"/>
              <a:t>مثال:</a:t>
            </a:r>
          </a:p>
          <a:p>
            <a:pPr algn="r" rtl="1"/>
            <a:r>
              <a:rPr lang="fa-IR" sz="2400" dirty="0" smtClean="0"/>
              <a:t>آزمون برای تفاوت میانگین دو جامعه مستقل</a:t>
            </a:r>
          </a:p>
          <a:p>
            <a:pPr algn="r" rtl="1"/>
            <a:endParaRPr lang="fa-IR" sz="2400" dirty="0" smtClean="0"/>
          </a:p>
          <a:p>
            <a:pPr algn="r" rtl="1"/>
            <a:endParaRPr lang="fa-IR" sz="2400" dirty="0" smtClean="0"/>
          </a:p>
          <a:p>
            <a:pPr algn="ctr" rtl="1"/>
            <a:r>
              <a:rPr lang="en-US" sz="2400" dirty="0" smtClean="0"/>
              <a:t>sig(two-tail)</a:t>
            </a:r>
            <a:r>
              <a:rPr lang="fa-IR" sz="2400" dirty="0" smtClean="0"/>
              <a:t> در خروجی نرم افزار</a:t>
            </a:r>
          </a:p>
          <a:p>
            <a:pPr algn="r" rtl="1"/>
            <a:endParaRPr lang="fa-IR" sz="2400" dirty="0" smtClean="0"/>
          </a:p>
          <a:p>
            <a:pPr algn="r" rtl="1"/>
            <a:endParaRPr lang="fa-IR" dirty="0" smtClean="0"/>
          </a:p>
          <a:p>
            <a:pPr algn="r" rtl="1"/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5257800"/>
            <a:ext cx="2133600" cy="7334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algn="ctr" rtl="1">
              <a:buNone/>
            </a:pPr>
            <a:r>
              <a:rPr lang="fa-IR" dirty="0" smtClean="0"/>
              <a:t>آنالیز آماری</a:t>
            </a:r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fa-IR" dirty="0" smtClean="0"/>
              <a:t>نرم افزار </a:t>
            </a:r>
            <a:r>
              <a:rPr lang="en-US" dirty="0" smtClean="0"/>
              <a:t>Excel</a:t>
            </a:r>
            <a:r>
              <a:rPr lang="fa-IR" dirty="0" smtClean="0"/>
              <a:t>             </a:t>
            </a:r>
            <a:r>
              <a:rPr lang="en-US" dirty="0" smtClean="0"/>
              <a:t>   &amp;</a:t>
            </a:r>
            <a:r>
              <a:rPr lang="fa-IR" dirty="0" smtClean="0"/>
              <a:t>      </a:t>
            </a:r>
            <a:r>
              <a:rPr lang="en-US" dirty="0" smtClean="0"/>
              <a:t> </a:t>
            </a:r>
            <a:r>
              <a:rPr lang="fa-IR" dirty="0" smtClean="0"/>
              <a:t>  نرم افزار </a:t>
            </a:r>
            <a:r>
              <a:rPr lang="en-US" dirty="0" smtClean="0"/>
              <a:t>SPSS </a:t>
            </a:r>
            <a:r>
              <a:rPr lang="en-US" u="sng" dirty="0" smtClean="0"/>
              <a:t>11.5</a:t>
            </a:r>
            <a:endParaRPr lang="en-US" u="sn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molukhadi@yahoo.com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BE62-9EEC-4E4E-A2F8-3718A2F68B8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200</Words>
  <Application>Microsoft Office PowerPoint</Application>
  <PresentationFormat>On-screen Show (4:3)</PresentationFormat>
  <Paragraphs>87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به نام خدا  کارگاه SPSS   Statistical Package for the Social Sciences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Statistical analysis</vt:lpstr>
    </vt:vector>
  </TitlesOfParts>
  <Company>PARANDCO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Statistical Package for the Social Sciences</dc:title>
  <dc:creator>PARAND</dc:creator>
  <cp:lastModifiedBy>milad rayaneh</cp:lastModifiedBy>
  <cp:revision>38</cp:revision>
  <dcterms:created xsi:type="dcterms:W3CDTF">2013-01-27T15:41:34Z</dcterms:created>
  <dcterms:modified xsi:type="dcterms:W3CDTF">2013-02-06T18:24:18Z</dcterms:modified>
</cp:coreProperties>
</file>